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95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05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19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08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8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72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7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33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42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66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6286-1B68-4DAB-9F1C-736EDA4681ED}" type="datetimeFigureOut">
              <a:rPr lang="nl-NL" smtClean="0"/>
              <a:t>22-8-2018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2E738-C75B-41E8-8F8E-52C86C10F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jpg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4.jp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3.jp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5.jp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7.jpg"/><Relationship Id="rId7" Type="http://schemas.openxmlformats.org/officeDocument/2006/relationships/image" Target="../media/image3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8.jp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97" y="1040900"/>
            <a:ext cx="4601261" cy="2207362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69626" y="554636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97" y="3495081"/>
            <a:ext cx="4057193" cy="590702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4392118" y="2413417"/>
            <a:ext cx="374754" cy="80486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Bijschrift met afgeronde rechthoek 7"/>
          <p:cNvSpPr/>
          <p:nvPr/>
        </p:nvSpPr>
        <p:spPr>
          <a:xfrm>
            <a:off x="6123696" y="554636"/>
            <a:ext cx="4212236" cy="914400"/>
          </a:xfrm>
          <a:prstGeom prst="wedgeRoundRectCallout">
            <a:avLst>
              <a:gd name="adj1" fmla="val -83466"/>
              <a:gd name="adj2" fmla="val 14505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Het is 42 keer voorgekomen dat er 4 poststukken per adres bezorgd zijn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1320370" y="4194102"/>
                <a:ext cx="3226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148+126+48+36+42+26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370" y="4194102"/>
                <a:ext cx="3226845" cy="276999"/>
              </a:xfrm>
              <a:prstGeom prst="rect">
                <a:avLst/>
              </a:prstGeom>
              <a:blipFill>
                <a:blip r:embed="rId4"/>
                <a:stretch>
                  <a:fillRect l="-1323" r="-132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1098393" y="4589807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=426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393" y="4589807"/>
                <a:ext cx="674865" cy="276999"/>
              </a:xfrm>
              <a:prstGeom prst="rect">
                <a:avLst/>
              </a:prstGeom>
              <a:blipFill>
                <a:blip r:embed="rId5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034152" y="5001498"/>
                <a:ext cx="42519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wijk van Joop bestaat uit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𝟒𝟐𝟔</m:t>
                    </m:r>
                  </m:oMath>
                </a14:m>
                <a:r>
                  <a:rPr lang="nl-NL" b="1" dirty="0"/>
                  <a:t> adressen</a:t>
                </a:r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152" y="5001498"/>
                <a:ext cx="4251998" cy="369332"/>
              </a:xfrm>
              <a:prstGeom prst="rect">
                <a:avLst/>
              </a:prstGeom>
              <a:blipFill>
                <a:blip r:embed="rId6"/>
                <a:stretch>
                  <a:fillRect l="-1291" t="-8197" r="-28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271" y="2015273"/>
            <a:ext cx="4111600" cy="55184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739" y="2881967"/>
            <a:ext cx="2245995" cy="2920365"/>
          </a:xfrm>
          <a:prstGeom prst="rect">
            <a:avLst/>
          </a:prstGeom>
        </p:spPr>
      </p:pic>
      <p:cxnSp>
        <p:nvCxnSpPr>
          <p:cNvPr id="15" name="Rechte verbindingslijn 14"/>
          <p:cNvCxnSpPr/>
          <p:nvPr/>
        </p:nvCxnSpPr>
        <p:spPr>
          <a:xfrm>
            <a:off x="5831174" y="554636"/>
            <a:ext cx="0" cy="58311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8079698" y="3585021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8079698" y="4342149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8079698" y="4699234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8079698" y="5062188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8079698" y="5439755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8079698" y="3962388"/>
            <a:ext cx="614597" cy="28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Bijschrift met afgeronde rechthoek 21"/>
              <p:cNvSpPr/>
              <p:nvPr/>
            </p:nvSpPr>
            <p:spPr>
              <a:xfrm>
                <a:off x="9710472" y="3069629"/>
                <a:ext cx="1960020" cy="639643"/>
              </a:xfrm>
              <a:prstGeom prst="wedgeRoundRectCallout">
                <a:avLst>
                  <a:gd name="adj1" fmla="val -96468"/>
                  <a:gd name="adj2" fmla="val 53656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148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426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Bijschrift met afgeronde rechthoe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472" y="3069629"/>
                <a:ext cx="1960020" cy="639643"/>
              </a:xfrm>
              <a:prstGeom prst="wedgeRoundRectCallout">
                <a:avLst>
                  <a:gd name="adj1" fmla="val -96468"/>
                  <a:gd name="adj2" fmla="val 53656"/>
                  <a:gd name="adj3" fmla="val 1666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55" y="486276"/>
            <a:ext cx="4111600" cy="5518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23" y="1352970"/>
            <a:ext cx="2245995" cy="292036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124" y="1499841"/>
            <a:ext cx="4362450" cy="458152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0024842" y="605137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064140" y="1196906"/>
            <a:ext cx="2485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relatieve frequentie in 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9385744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5744" y="6089218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8908430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430" y="6089218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8431114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114" y="6089218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7953798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798" y="6089218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7476482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482" y="6089218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6999166" y="60892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166" y="6089218"/>
                <a:ext cx="181139" cy="276999"/>
              </a:xfrm>
              <a:prstGeom prst="rect">
                <a:avLst/>
              </a:prstGeom>
              <a:blipFill>
                <a:blip r:embed="rId10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6521850" y="6089218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850" y="6089218"/>
                <a:ext cx="181140" cy="276999"/>
              </a:xfrm>
              <a:prstGeom prst="rect">
                <a:avLst/>
              </a:prstGeom>
              <a:blipFill>
                <a:blip r:embed="rId11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5740008" y="2025482"/>
                <a:ext cx="245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nl-NL" b="0" dirty="0"/>
                  <a:t>4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008" y="2025482"/>
                <a:ext cx="245260" cy="276999"/>
              </a:xfrm>
              <a:prstGeom prst="rect">
                <a:avLst/>
              </a:prstGeom>
              <a:blipFill>
                <a:blip r:embed="rId12"/>
                <a:stretch>
                  <a:fillRect l="-60000" t="-28261" r="-32500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5675889" y="2504100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89" y="2504100"/>
                <a:ext cx="309379" cy="276999"/>
              </a:xfrm>
              <a:prstGeom prst="rect">
                <a:avLst/>
              </a:prstGeom>
              <a:blipFill>
                <a:blip r:embed="rId13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5740008" y="2982718"/>
                <a:ext cx="245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nl-NL" b="0" dirty="0"/>
                  <a:t>3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008" y="2982718"/>
                <a:ext cx="245260" cy="276999"/>
              </a:xfrm>
              <a:prstGeom prst="rect">
                <a:avLst/>
              </a:prstGeom>
              <a:blipFill>
                <a:blip r:embed="rId14"/>
                <a:stretch>
                  <a:fillRect l="-60000" t="-28261" r="-32500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5675889" y="3461336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89" y="3461336"/>
                <a:ext cx="309379" cy="276999"/>
              </a:xfrm>
              <a:prstGeom prst="rect">
                <a:avLst/>
              </a:prstGeom>
              <a:blipFill>
                <a:blip r:embed="rId15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5675888" y="393995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88" y="3939954"/>
                <a:ext cx="309380" cy="276999"/>
              </a:xfrm>
              <a:prstGeom prst="rect">
                <a:avLst/>
              </a:prstGeom>
              <a:blipFill>
                <a:blip r:embed="rId16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5675889" y="4418572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89" y="4418572"/>
                <a:ext cx="309379" cy="276999"/>
              </a:xfrm>
              <a:prstGeom prst="rect">
                <a:avLst/>
              </a:prstGeom>
              <a:blipFill>
                <a:blip r:embed="rId17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5675888" y="489719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888" y="4897190"/>
                <a:ext cx="309380" cy="276999"/>
              </a:xfrm>
              <a:prstGeom prst="rect">
                <a:avLst/>
              </a:prstGeom>
              <a:blipFill>
                <a:blip r:embed="rId18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5804129" y="537580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129" y="5375808"/>
                <a:ext cx="181139" cy="276999"/>
              </a:xfrm>
              <a:prstGeom prst="rect">
                <a:avLst/>
              </a:prstGeom>
              <a:blipFill>
                <a:blip r:embed="rId19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5804128" y="5854423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128" y="5854423"/>
                <a:ext cx="181140" cy="276999"/>
              </a:xfrm>
              <a:prstGeom prst="rect">
                <a:avLst/>
              </a:prstGeom>
              <a:blipFill>
                <a:blip r:embed="rId20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al 25"/>
          <p:cNvSpPr/>
          <p:nvPr/>
        </p:nvSpPr>
        <p:spPr>
          <a:xfrm>
            <a:off x="8948132" y="5370322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8473243" y="498307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al 27"/>
          <p:cNvSpPr/>
          <p:nvPr/>
        </p:nvSpPr>
        <p:spPr>
          <a:xfrm>
            <a:off x="8000101" y="511820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7525211" y="489813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/>
          <p:cNvSpPr/>
          <p:nvPr/>
        </p:nvSpPr>
        <p:spPr>
          <a:xfrm>
            <a:off x="7041673" y="308682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6564484" y="2654612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>
            <a:stCxn id="31" idx="5"/>
            <a:endCxn id="30" idx="1"/>
          </p:cNvCxnSpPr>
          <p:nvPr/>
        </p:nvCxnSpPr>
        <p:spPr>
          <a:xfrm>
            <a:off x="6656668" y="2746796"/>
            <a:ext cx="400821" cy="3558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087722" y="3086827"/>
            <a:ext cx="483538" cy="19193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7525211" y="4960086"/>
            <a:ext cx="490706" cy="1818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8041401" y="5027523"/>
            <a:ext cx="473142" cy="1351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497008" y="4998889"/>
            <a:ext cx="551257" cy="4636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6752230" y="723650"/>
            <a:ext cx="224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Poststukken per adres</a:t>
            </a:r>
          </a:p>
        </p:txBody>
      </p:sp>
      <p:sp>
        <p:nvSpPr>
          <p:cNvPr id="52" name="Ovaal 51"/>
          <p:cNvSpPr/>
          <p:nvPr/>
        </p:nvSpPr>
        <p:spPr>
          <a:xfrm>
            <a:off x="9430102" y="5939952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6096425" y="594046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5" name="Rechte verbindingslijn 54"/>
          <p:cNvCxnSpPr/>
          <p:nvPr/>
        </p:nvCxnSpPr>
        <p:spPr>
          <a:xfrm flipH="1">
            <a:off x="6152807" y="2717300"/>
            <a:ext cx="452243" cy="32476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9016880" y="5434078"/>
            <a:ext cx="443786" cy="5538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914400" y="765854"/>
            <a:ext cx="56270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3862306" y="791642"/>
            <a:ext cx="8238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1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51" grpId="0"/>
      <p:bldP spid="52" grpId="0" animBg="1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98" y="3912570"/>
            <a:ext cx="3559759" cy="55184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99" y="658401"/>
            <a:ext cx="4235958" cy="55184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766" y="1115321"/>
            <a:ext cx="4330598" cy="1119226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7390151" y="1409076"/>
            <a:ext cx="1319134" cy="359764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1079292" y="1404292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Minder dan drie: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1563408" y="1829175"/>
                <a:ext cx="2316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148+126+48=322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408" y="1829175"/>
                <a:ext cx="2316340" cy="276999"/>
              </a:xfrm>
              <a:prstGeom prst="rect">
                <a:avLst/>
              </a:prstGeom>
              <a:blipFill>
                <a:blip r:embed="rId5"/>
                <a:stretch>
                  <a:fillRect l="-1842" r="-210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563408" y="2309788"/>
                <a:ext cx="213199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322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426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100%≈75,6%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408" y="2309788"/>
                <a:ext cx="2131994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079292" y="3016637"/>
                <a:ext cx="7189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Bij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van de adressen heeft Joop minder dan 3 poststukken bezorgd</a:t>
                </a:r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2" y="3016637"/>
                <a:ext cx="7189725" cy="369332"/>
              </a:xfrm>
              <a:prstGeom prst="rect">
                <a:avLst/>
              </a:prstGeom>
              <a:blipFill>
                <a:blip r:embed="rId7"/>
                <a:stretch>
                  <a:fillRect l="-679" t="-10000" r="-8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/>
          <p:cNvCxnSpPr>
            <a:endCxn id="6" idx="2"/>
          </p:cNvCxnSpPr>
          <p:nvPr/>
        </p:nvCxnSpPr>
        <p:spPr>
          <a:xfrm>
            <a:off x="1708879" y="1210241"/>
            <a:ext cx="13507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1192312" y="4745883"/>
                <a:ext cx="50061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∙148+1∙126+2∙48+3∙36+4∙42+5∙26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312" y="4745883"/>
                <a:ext cx="5006179" cy="276999"/>
              </a:xfrm>
              <a:prstGeom prst="rect">
                <a:avLst/>
              </a:prstGeom>
              <a:blipFill>
                <a:blip r:embed="rId8"/>
                <a:stretch>
                  <a:fillRect l="-731" r="-60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6254587" y="4745883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587" y="4745883"/>
                <a:ext cx="674865" cy="276999"/>
              </a:xfrm>
              <a:prstGeom prst="rect">
                <a:avLst/>
              </a:prstGeom>
              <a:blipFill>
                <a:blip r:embed="rId9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1136912" y="5304355"/>
                <a:ext cx="51169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Joop heeft die donderdag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𝟔𝟐𝟖</m:t>
                    </m:r>
                  </m:oMath>
                </a14:m>
                <a:r>
                  <a:rPr lang="nl-NL" b="1" dirty="0"/>
                  <a:t> poststukken bezorgd</a:t>
                </a:r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12" y="5304355"/>
                <a:ext cx="5116978" cy="369332"/>
              </a:xfrm>
              <a:prstGeom prst="rect">
                <a:avLst/>
              </a:prstGeom>
              <a:blipFill>
                <a:blip r:embed="rId10"/>
                <a:stretch>
                  <a:fillRect l="-1073" t="-8197" r="-23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37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191</TotalTime>
  <Words>103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16</cp:revision>
  <dcterms:created xsi:type="dcterms:W3CDTF">2018-08-22T08:03:19Z</dcterms:created>
  <dcterms:modified xsi:type="dcterms:W3CDTF">2018-08-22T13:33:40Z</dcterms:modified>
</cp:coreProperties>
</file>