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EAA9-EA90-4174-8450-A954C31FC32A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E703-26CC-40DA-9D9D-39102E4B41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4659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EAA9-EA90-4174-8450-A954C31FC32A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E703-26CC-40DA-9D9D-39102E4B41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59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EAA9-EA90-4174-8450-A954C31FC32A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E703-26CC-40DA-9D9D-39102E4B41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1867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EAA9-EA90-4174-8450-A954C31FC32A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E703-26CC-40DA-9D9D-39102E4B41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578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EAA9-EA90-4174-8450-A954C31FC32A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E703-26CC-40DA-9D9D-39102E4B41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317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EAA9-EA90-4174-8450-A954C31FC32A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E703-26CC-40DA-9D9D-39102E4B41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8257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EAA9-EA90-4174-8450-A954C31FC32A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E703-26CC-40DA-9D9D-39102E4B41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2331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EAA9-EA90-4174-8450-A954C31FC32A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E703-26CC-40DA-9D9D-39102E4B41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551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EAA9-EA90-4174-8450-A954C31FC32A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E703-26CC-40DA-9D9D-39102E4B41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5566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EAA9-EA90-4174-8450-A954C31FC32A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E703-26CC-40DA-9D9D-39102E4B41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8834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1EAA9-EA90-4174-8450-A954C31FC32A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E703-26CC-40DA-9D9D-39102E4B41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2448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1EAA9-EA90-4174-8450-A954C31FC32A}" type="datetimeFigureOut">
              <a:rPr lang="nl-NL" smtClean="0"/>
              <a:t>10-4-2018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4E703-26CC-40DA-9D9D-39102E4B41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669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72730D7C-D278-41EB-A1BC-ED160412AADE}"/>
              </a:ext>
            </a:extLst>
          </p:cNvPr>
          <p:cNvSpPr txBox="1"/>
          <p:nvPr/>
        </p:nvSpPr>
        <p:spPr>
          <a:xfrm>
            <a:off x="356382" y="497058"/>
            <a:ext cx="151599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nl-NL" dirty="0"/>
              <a:t>Gemengde </a:t>
            </a:r>
            <a:br>
              <a:rPr lang="nl-NL" dirty="0"/>
            </a:br>
            <a:r>
              <a:rPr lang="nl-NL" dirty="0"/>
              <a:t>opgave 11, H2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932149B-4467-402B-BD53-EAE37C9325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592" y="425928"/>
            <a:ext cx="8049006" cy="1920240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C40F124C-0B2C-4A11-9EC6-827104A66025}"/>
              </a:ext>
            </a:extLst>
          </p:cNvPr>
          <p:cNvSpPr txBox="1"/>
          <p:nvPr/>
        </p:nvSpPr>
        <p:spPr>
          <a:xfrm>
            <a:off x="508000" y="2458720"/>
            <a:ext cx="3122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 Maak een steel-bladdiagram.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4CAB1186-B754-4D90-9C59-4DA7599D7B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044" y="2940604"/>
            <a:ext cx="3427095" cy="3340418"/>
          </a:xfrm>
          <a:prstGeom prst="rect">
            <a:avLst/>
          </a:prstGeom>
        </p:spPr>
      </p:pic>
      <p:sp>
        <p:nvSpPr>
          <p:cNvPr id="10" name="Rechthoek 9">
            <a:extLst>
              <a:ext uri="{FF2B5EF4-FFF2-40B4-BE49-F238E27FC236}">
                <a16:creationId xmlns:a16="http://schemas.microsoft.com/office/drawing/2014/main" id="{D3D87435-B505-4F02-9127-3600084687C4}"/>
              </a:ext>
            </a:extLst>
          </p:cNvPr>
          <p:cNvSpPr/>
          <p:nvPr/>
        </p:nvSpPr>
        <p:spPr>
          <a:xfrm>
            <a:off x="1872374" y="3413760"/>
            <a:ext cx="291706" cy="2326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F4F284F3-24BF-4423-B77E-191E4298DB4A}"/>
              </a:ext>
            </a:extLst>
          </p:cNvPr>
          <p:cNvSpPr/>
          <p:nvPr/>
        </p:nvSpPr>
        <p:spPr>
          <a:xfrm>
            <a:off x="2326640" y="3413760"/>
            <a:ext cx="39624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E1001349-43D2-4B23-B4D0-F85AAD61E29A}"/>
              </a:ext>
            </a:extLst>
          </p:cNvPr>
          <p:cNvCxnSpPr/>
          <p:nvPr/>
        </p:nvCxnSpPr>
        <p:spPr>
          <a:xfrm flipV="1">
            <a:off x="2546591" y="1513840"/>
            <a:ext cx="470929" cy="14224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D46E4AF2-FAD5-4680-A9EB-3C5D4CCAD18E}"/>
              </a:ext>
            </a:extLst>
          </p:cNvPr>
          <p:cNvCxnSpPr/>
          <p:nvPr/>
        </p:nvCxnSpPr>
        <p:spPr>
          <a:xfrm flipV="1">
            <a:off x="5838431" y="1788160"/>
            <a:ext cx="470929" cy="14224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hthoek 14">
            <a:extLst>
              <a:ext uri="{FF2B5EF4-FFF2-40B4-BE49-F238E27FC236}">
                <a16:creationId xmlns:a16="http://schemas.microsoft.com/office/drawing/2014/main" id="{96CDA455-C4D9-48CB-ADA0-B2E28A5703FB}"/>
              </a:ext>
            </a:extLst>
          </p:cNvPr>
          <p:cNvSpPr/>
          <p:nvPr/>
        </p:nvSpPr>
        <p:spPr>
          <a:xfrm>
            <a:off x="2326640" y="3718560"/>
            <a:ext cx="1665068" cy="2021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81DE0B5C-CE0C-47D8-B89C-3A0E891D7B3C}"/>
                  </a:ext>
                </a:extLst>
              </p:cNvPr>
              <p:cNvSpPr txBox="1"/>
              <p:nvPr/>
            </p:nvSpPr>
            <p:spPr>
              <a:xfrm>
                <a:off x="4542817" y="2458720"/>
                <a:ext cx="68933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b) Maak een frequentieverdeling. Neem als eerste klasse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100−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&lt;115</m:t>
                    </m:r>
                  </m:oMath>
                </a14:m>
                <a:r>
                  <a:rPr lang="nl-NL" dirty="0"/>
                  <a:t>. </a:t>
                </a:r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81DE0B5C-CE0C-47D8-B89C-3A0E891D7B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2817" y="2458720"/>
                <a:ext cx="6893362" cy="369332"/>
              </a:xfrm>
              <a:prstGeom prst="rect">
                <a:avLst/>
              </a:prstGeom>
              <a:blipFill>
                <a:blip r:embed="rId4"/>
                <a:stretch>
                  <a:fillRect l="-707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Afbeelding 17">
            <a:extLst>
              <a:ext uri="{FF2B5EF4-FFF2-40B4-BE49-F238E27FC236}">
                <a16:creationId xmlns:a16="http://schemas.microsoft.com/office/drawing/2014/main" id="{3C6E0430-29FD-4A9F-81CB-02B13E8F34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9242" y="3196907"/>
            <a:ext cx="4100512" cy="2760345"/>
          </a:xfrm>
          <a:prstGeom prst="rect">
            <a:avLst/>
          </a:prstGeom>
        </p:spPr>
      </p:pic>
      <p:sp>
        <p:nvSpPr>
          <p:cNvPr id="19" name="Rechthoek 18">
            <a:extLst>
              <a:ext uri="{FF2B5EF4-FFF2-40B4-BE49-F238E27FC236}">
                <a16:creationId xmlns:a16="http://schemas.microsoft.com/office/drawing/2014/main" id="{B5571767-43D3-4B7D-835E-E2E9E76B5971}"/>
              </a:ext>
            </a:extLst>
          </p:cNvPr>
          <p:cNvSpPr/>
          <p:nvPr/>
        </p:nvSpPr>
        <p:spPr>
          <a:xfrm>
            <a:off x="5020408" y="1181293"/>
            <a:ext cx="360484" cy="242659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E3BA25D5-1203-4FAC-9906-672B5BD1D610}"/>
              </a:ext>
            </a:extLst>
          </p:cNvPr>
          <p:cNvSpPr/>
          <p:nvPr/>
        </p:nvSpPr>
        <p:spPr>
          <a:xfrm>
            <a:off x="2624154" y="1460154"/>
            <a:ext cx="360484" cy="242659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12DD2A41-F292-4492-B5E6-E2AD059DC4FC}"/>
              </a:ext>
            </a:extLst>
          </p:cNvPr>
          <p:cNvSpPr/>
          <p:nvPr/>
        </p:nvSpPr>
        <p:spPr>
          <a:xfrm>
            <a:off x="5033374" y="1466637"/>
            <a:ext cx="360484" cy="242659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9E27258F-E0A6-4524-9FB3-348FBF9DEC9F}"/>
              </a:ext>
            </a:extLst>
          </p:cNvPr>
          <p:cNvSpPr/>
          <p:nvPr/>
        </p:nvSpPr>
        <p:spPr>
          <a:xfrm>
            <a:off x="5895901" y="1755229"/>
            <a:ext cx="360484" cy="242659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D20D39AB-BC0F-49A0-B27B-7F2DB84705DC}"/>
              </a:ext>
            </a:extLst>
          </p:cNvPr>
          <p:cNvSpPr/>
          <p:nvPr/>
        </p:nvSpPr>
        <p:spPr>
          <a:xfrm>
            <a:off x="8450373" y="1457380"/>
            <a:ext cx="360484" cy="242659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67497293-3619-40A6-941D-4EB6D9F778DE}"/>
              </a:ext>
            </a:extLst>
          </p:cNvPr>
          <p:cNvSpPr/>
          <p:nvPr/>
        </p:nvSpPr>
        <p:spPr>
          <a:xfrm>
            <a:off x="6530455" y="3757472"/>
            <a:ext cx="1259671" cy="328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0A732B5A-ED67-4631-AD99-3E2BD2BC5695}"/>
              </a:ext>
            </a:extLst>
          </p:cNvPr>
          <p:cNvSpPr/>
          <p:nvPr/>
        </p:nvSpPr>
        <p:spPr>
          <a:xfrm>
            <a:off x="6530455" y="4174032"/>
            <a:ext cx="1259671" cy="328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7155A617-7D96-4076-9AE0-5C0452D945FC}"/>
              </a:ext>
            </a:extLst>
          </p:cNvPr>
          <p:cNvSpPr/>
          <p:nvPr/>
        </p:nvSpPr>
        <p:spPr>
          <a:xfrm>
            <a:off x="6530455" y="4631232"/>
            <a:ext cx="1259671" cy="328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FC1D4996-67AC-482B-98AC-DA411C4A6949}"/>
              </a:ext>
            </a:extLst>
          </p:cNvPr>
          <p:cNvSpPr/>
          <p:nvPr/>
        </p:nvSpPr>
        <p:spPr>
          <a:xfrm>
            <a:off x="6530455" y="5057952"/>
            <a:ext cx="1259671" cy="328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62DE966C-88B6-434B-976B-E5B6D7545CC2}"/>
              </a:ext>
            </a:extLst>
          </p:cNvPr>
          <p:cNvSpPr/>
          <p:nvPr/>
        </p:nvSpPr>
        <p:spPr>
          <a:xfrm>
            <a:off x="6530455" y="5515152"/>
            <a:ext cx="1259671" cy="328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C0CEE5C9-43A2-4AF1-A0B4-E1B15F06805F}"/>
              </a:ext>
            </a:extLst>
          </p:cNvPr>
          <p:cNvSpPr/>
          <p:nvPr/>
        </p:nvSpPr>
        <p:spPr>
          <a:xfrm>
            <a:off x="8782939" y="5515152"/>
            <a:ext cx="534223" cy="328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Rechthoek 29">
            <a:extLst>
              <a:ext uri="{FF2B5EF4-FFF2-40B4-BE49-F238E27FC236}">
                <a16:creationId xmlns:a16="http://schemas.microsoft.com/office/drawing/2014/main" id="{952233E3-B896-415C-AEC5-DEC556171955}"/>
              </a:ext>
            </a:extLst>
          </p:cNvPr>
          <p:cNvSpPr/>
          <p:nvPr/>
        </p:nvSpPr>
        <p:spPr>
          <a:xfrm>
            <a:off x="8782939" y="5045866"/>
            <a:ext cx="534223" cy="328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50DE25F0-41BA-4ED5-BA6C-38796524E98E}"/>
              </a:ext>
            </a:extLst>
          </p:cNvPr>
          <p:cNvSpPr/>
          <p:nvPr/>
        </p:nvSpPr>
        <p:spPr>
          <a:xfrm>
            <a:off x="8782939" y="4610813"/>
            <a:ext cx="534223" cy="328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Rechthoek 31">
            <a:extLst>
              <a:ext uri="{FF2B5EF4-FFF2-40B4-BE49-F238E27FC236}">
                <a16:creationId xmlns:a16="http://schemas.microsoft.com/office/drawing/2014/main" id="{260503CA-8BDD-4D33-B313-12C38A6A0A07}"/>
              </a:ext>
            </a:extLst>
          </p:cNvPr>
          <p:cNvSpPr/>
          <p:nvPr/>
        </p:nvSpPr>
        <p:spPr>
          <a:xfrm>
            <a:off x="8782939" y="4189491"/>
            <a:ext cx="534223" cy="328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Rechthoek 32">
            <a:extLst>
              <a:ext uri="{FF2B5EF4-FFF2-40B4-BE49-F238E27FC236}">
                <a16:creationId xmlns:a16="http://schemas.microsoft.com/office/drawing/2014/main" id="{2B3F5B2E-2E77-4F3C-931A-DE2BEBFA4E8C}"/>
              </a:ext>
            </a:extLst>
          </p:cNvPr>
          <p:cNvSpPr/>
          <p:nvPr/>
        </p:nvSpPr>
        <p:spPr>
          <a:xfrm>
            <a:off x="8782939" y="3757472"/>
            <a:ext cx="534223" cy="328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8880A81A-590E-4F6E-BB2B-48E3BE7826A9}"/>
              </a:ext>
            </a:extLst>
          </p:cNvPr>
          <p:cNvCxnSpPr/>
          <p:nvPr/>
        </p:nvCxnSpPr>
        <p:spPr>
          <a:xfrm>
            <a:off x="8626219" y="5913292"/>
            <a:ext cx="107169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5A816C6B-B2DD-405F-BF86-B525CFCD1835}"/>
                  </a:ext>
                </a:extLst>
              </p:cNvPr>
              <p:cNvSpPr txBox="1"/>
              <p:nvPr/>
            </p:nvSpPr>
            <p:spPr>
              <a:xfrm>
                <a:off x="8865418" y="5984096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5A816C6B-B2DD-405F-BF86-B525CFCD18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5418" y="5984096"/>
                <a:ext cx="309380" cy="276999"/>
              </a:xfrm>
              <a:prstGeom prst="rect">
                <a:avLst/>
              </a:prstGeom>
              <a:blipFill>
                <a:blip r:embed="rId6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285B51DD-B7A1-4729-A352-F60B999558C4}"/>
                  </a:ext>
                </a:extLst>
              </p:cNvPr>
              <p:cNvSpPr txBox="1"/>
              <p:nvPr/>
            </p:nvSpPr>
            <p:spPr>
              <a:xfrm>
                <a:off x="9813730" y="5754472"/>
                <a:ext cx="2260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285B51DD-B7A1-4729-A352-F60B999558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3730" y="5754472"/>
                <a:ext cx="226024" cy="276999"/>
              </a:xfrm>
              <a:prstGeom prst="rect">
                <a:avLst/>
              </a:prstGeom>
              <a:blipFill>
                <a:blip r:embed="rId7"/>
                <a:stretch>
                  <a:fillRect l="-24324" r="-1891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hoek 1">
            <a:extLst>
              <a:ext uri="{FF2B5EF4-FFF2-40B4-BE49-F238E27FC236}">
                <a16:creationId xmlns:a16="http://schemas.microsoft.com/office/drawing/2014/main" id="{31C4C454-05A2-4FFB-9E7C-D3AD3962E45C}"/>
              </a:ext>
            </a:extLst>
          </p:cNvPr>
          <p:cNvSpPr/>
          <p:nvPr/>
        </p:nvSpPr>
        <p:spPr>
          <a:xfrm>
            <a:off x="2315180" y="3380394"/>
            <a:ext cx="593390" cy="598219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708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9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5" grpId="0" animBg="1"/>
      <p:bldP spid="16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6" grpId="0"/>
      <p:bldP spid="37" grpId="0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085C551B-609A-4C6A-9BD7-30FBF37A3433}"/>
              </a:ext>
            </a:extLst>
          </p:cNvPr>
          <p:cNvSpPr txBox="1"/>
          <p:nvPr/>
        </p:nvSpPr>
        <p:spPr>
          <a:xfrm>
            <a:off x="360484" y="457200"/>
            <a:ext cx="8718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 Bereken bij de frequentieverdeling van vraag b het gemiddelde en de standaardafwijking.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3E1DA1C7-E662-4350-8C12-A9873756A8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73" y="969653"/>
            <a:ext cx="4100512" cy="2760345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3B566C69-7844-4A30-9F63-F349EF77C021}"/>
              </a:ext>
            </a:extLst>
          </p:cNvPr>
          <p:cNvSpPr txBox="1"/>
          <p:nvPr/>
        </p:nvSpPr>
        <p:spPr>
          <a:xfrm>
            <a:off x="5598160" y="1158240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Via GR,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F5E90DBA-DB52-4EDF-B165-98D443110372}"/>
              </a:ext>
            </a:extLst>
          </p:cNvPr>
          <p:cNvSpPr txBox="1"/>
          <p:nvPr/>
        </p:nvSpPr>
        <p:spPr>
          <a:xfrm>
            <a:off x="6418653" y="1158240"/>
            <a:ext cx="894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2862B25-E81F-461F-9473-6D122093555F}"/>
              </a:ext>
            </a:extLst>
          </p:cNvPr>
          <p:cNvSpPr txBox="1"/>
          <p:nvPr/>
        </p:nvSpPr>
        <p:spPr>
          <a:xfrm>
            <a:off x="6182294" y="1674613"/>
            <a:ext cx="553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Lijst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D7A1C9F3-92A8-4DFA-8100-58BEA021D0C6}"/>
                  </a:ext>
                </a:extLst>
              </p:cNvPr>
              <p:cNvSpPr txBox="1"/>
              <p:nvPr/>
            </p:nvSpPr>
            <p:spPr>
              <a:xfrm>
                <a:off x="6883750" y="1720780"/>
                <a:ext cx="41664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107,5 ;122,5 ;137,5 ;152,5 ;167,5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D7A1C9F3-92A8-4DFA-8100-58BEA021D0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3750" y="1720780"/>
                <a:ext cx="4166462" cy="276999"/>
              </a:xfrm>
              <a:prstGeom prst="rect">
                <a:avLst/>
              </a:prstGeom>
              <a:blipFill>
                <a:blip r:embed="rId3"/>
                <a:stretch>
                  <a:fillRect l="-731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kstvak 10">
            <a:extLst>
              <a:ext uri="{FF2B5EF4-FFF2-40B4-BE49-F238E27FC236}">
                <a16:creationId xmlns:a16="http://schemas.microsoft.com/office/drawing/2014/main" id="{BF583C29-0767-43FB-9B28-C279BC5A08EC}"/>
              </a:ext>
            </a:extLst>
          </p:cNvPr>
          <p:cNvSpPr txBox="1"/>
          <p:nvPr/>
        </p:nvSpPr>
        <p:spPr>
          <a:xfrm>
            <a:off x="6182294" y="2190988"/>
            <a:ext cx="553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Lijst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B100530F-281B-475D-9EC4-2606F2ADABD2}"/>
                  </a:ext>
                </a:extLst>
              </p:cNvPr>
              <p:cNvSpPr txBox="1"/>
              <p:nvPr/>
            </p:nvSpPr>
            <p:spPr>
              <a:xfrm>
                <a:off x="6883750" y="2237154"/>
                <a:ext cx="18794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5, 6, 8, 8, 12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B100530F-281B-475D-9EC4-2606F2ADAB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3750" y="2237154"/>
                <a:ext cx="1879489" cy="276999"/>
              </a:xfrm>
              <a:prstGeom prst="rect">
                <a:avLst/>
              </a:prstGeom>
              <a:blipFill>
                <a:blip r:embed="rId4"/>
                <a:stretch>
                  <a:fillRect l="-2265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kstvak 12">
            <a:extLst>
              <a:ext uri="{FF2B5EF4-FFF2-40B4-BE49-F238E27FC236}">
                <a16:creationId xmlns:a16="http://schemas.microsoft.com/office/drawing/2014/main" id="{C96324CB-4E5B-4A5E-A424-62AB39CC76E6}"/>
              </a:ext>
            </a:extLst>
          </p:cNvPr>
          <p:cNvSpPr txBox="1"/>
          <p:nvPr/>
        </p:nvSpPr>
        <p:spPr>
          <a:xfrm>
            <a:off x="7640143" y="1158240"/>
            <a:ext cx="1326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STAT -&gt; EDIT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580F2A18-703E-4C7C-93E0-4547E54E2209}"/>
              </a:ext>
            </a:extLst>
          </p:cNvPr>
          <p:cNvSpPr txBox="1"/>
          <p:nvPr/>
        </p:nvSpPr>
        <p:spPr>
          <a:xfrm>
            <a:off x="5598160" y="2831185"/>
            <a:ext cx="2743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STAT -&gt; CALC -&gt; 1-VAR </a:t>
            </a:r>
            <a:r>
              <a:rPr lang="nl-NL" dirty="0" err="1"/>
              <a:t>Stats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CC61A59B-8523-4373-8C14-467E1FF3A220}"/>
                  </a:ext>
                </a:extLst>
              </p:cNvPr>
              <p:cNvSpPr txBox="1"/>
              <p:nvPr/>
            </p:nvSpPr>
            <p:spPr>
              <a:xfrm>
                <a:off x="6345301" y="3347558"/>
                <a:ext cx="39165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l-NL" b="0" i="0" smtClean="0">
                        <a:latin typeface="Cambria Math" panose="02040503050406030204" pitchFamily="18" charset="0"/>
                      </a:rPr>
                      <m:t>geeft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≈143,65…</m:t>
                    </m:r>
                  </m:oMath>
                </a14:m>
                <a:r>
                  <a:rPr lang="nl-NL" dirty="0"/>
                  <a:t>   en    </a:t>
                </a:r>
                <a14:m>
                  <m:oMath xmlns:m="http://schemas.openxmlformats.org/officeDocument/2006/math">
                    <m:r>
                      <a:rPr lang="nl-N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≈20,86…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CC61A59B-8523-4373-8C14-467E1FF3A2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5301" y="3347558"/>
                <a:ext cx="3916521" cy="276999"/>
              </a:xfrm>
              <a:prstGeom prst="rect">
                <a:avLst/>
              </a:prstGeom>
              <a:blipFill>
                <a:blip r:embed="rId5"/>
                <a:stretch>
                  <a:fillRect l="-2804" t="-28261" b="-5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Afbeelding 16">
            <a:extLst>
              <a:ext uri="{FF2B5EF4-FFF2-40B4-BE49-F238E27FC236}">
                <a16:creationId xmlns:a16="http://schemas.microsoft.com/office/drawing/2014/main" id="{4DF5F6E1-FA49-4129-BA1B-B174CC24159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90" y="4085590"/>
            <a:ext cx="3086100" cy="2324100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611E1F20-E748-441A-8659-34E0A84F7E9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5557" y="4085590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082E9254-80DB-42AF-8B34-3BFC879103EA}"/>
                  </a:ext>
                </a:extLst>
              </p:cNvPr>
              <p:cNvSpPr txBox="1"/>
              <p:nvPr/>
            </p:nvSpPr>
            <p:spPr>
              <a:xfrm>
                <a:off x="7561660" y="4764312"/>
                <a:ext cx="4377031" cy="12127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l-NL" b="1" dirty="0"/>
                  <a:t>Het gemiddelde is 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𝟏𝟒𝟑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nl-NL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nl-NL" b="1" dirty="0"/>
                  <a:t> </a:t>
                </a:r>
              </a:p>
              <a:p>
                <a:pPr algn="ctr"/>
                <a:r>
                  <a:rPr lang="nl-NL" b="1" dirty="0"/>
                  <a:t>en </a:t>
                </a:r>
                <a:br>
                  <a:rPr lang="nl-NL" b="1" dirty="0"/>
                </a:br>
                <a:r>
                  <a:rPr lang="nl-NL" b="1" dirty="0"/>
                  <a:t>de standaardafwijking is 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𝟐𝟎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𝟗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nl-NL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nl-NL" b="1" dirty="0" smtClean="0"/>
              </a:p>
              <a:p>
                <a:pPr algn="ctr"/>
                <a:r>
                  <a:rPr lang="nl-NL" b="1" dirty="0" smtClean="0"/>
                  <a:t>waterverbruik</a:t>
                </a:r>
                <a:endParaRPr lang="nl-NL" b="1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082E9254-80DB-42AF-8B34-3BFC879103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1660" y="4764312"/>
                <a:ext cx="4377031" cy="1212768"/>
              </a:xfrm>
              <a:prstGeom prst="rect">
                <a:avLst/>
              </a:prstGeom>
              <a:blipFill>
                <a:blip r:embed="rId8"/>
                <a:stretch>
                  <a:fillRect l="-696" t="-2525" b="-757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155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25A94DF7-BF3F-4E46-B2BF-2FBD321ABE06}"/>
              </a:ext>
            </a:extLst>
          </p:cNvPr>
          <p:cNvSpPr txBox="1"/>
          <p:nvPr/>
        </p:nvSpPr>
        <p:spPr>
          <a:xfrm>
            <a:off x="496110" y="457200"/>
            <a:ext cx="5103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d) Teken bij deze frequentieverdeling een histogram.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443DCC6-D028-4B5E-ACAD-6FD1BD71C1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80" y="1144182"/>
            <a:ext cx="4100512" cy="276034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2D8E0DC7-93A8-4B0A-81E6-EC95E82931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5708" y="730824"/>
            <a:ext cx="4834890" cy="4869180"/>
          </a:xfrm>
          <a:prstGeom prst="rect">
            <a:avLst/>
          </a:prstGeom>
        </p:spPr>
      </p:pic>
      <p:sp>
        <p:nvSpPr>
          <p:cNvPr id="9" name="Rechthoek 8">
            <a:extLst>
              <a:ext uri="{FF2B5EF4-FFF2-40B4-BE49-F238E27FC236}">
                <a16:creationId xmlns:a16="http://schemas.microsoft.com/office/drawing/2014/main" id="{47A95736-6AD7-4BCB-8420-6C518E12E48F}"/>
              </a:ext>
            </a:extLst>
          </p:cNvPr>
          <p:cNvSpPr/>
          <p:nvPr/>
        </p:nvSpPr>
        <p:spPr>
          <a:xfrm>
            <a:off x="6420255" y="1284051"/>
            <a:ext cx="4007796" cy="3939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B3D7E393-08FC-4032-ABBD-D869B5897782}"/>
              </a:ext>
            </a:extLst>
          </p:cNvPr>
          <p:cNvSpPr/>
          <p:nvPr/>
        </p:nvSpPr>
        <p:spPr>
          <a:xfrm>
            <a:off x="6481215" y="5271321"/>
            <a:ext cx="4007796" cy="1385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73C8A454-623C-4520-9486-E09857DCA779}"/>
              </a:ext>
            </a:extLst>
          </p:cNvPr>
          <p:cNvSpPr/>
          <p:nvPr/>
        </p:nvSpPr>
        <p:spPr>
          <a:xfrm>
            <a:off x="6096292" y="1107386"/>
            <a:ext cx="252550" cy="43336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022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B6749C1E-9B8D-476D-9242-60BD7CC6CB8D}"/>
              </a:ext>
            </a:extLst>
          </p:cNvPr>
          <p:cNvSpPr txBox="1"/>
          <p:nvPr/>
        </p:nvSpPr>
        <p:spPr>
          <a:xfrm>
            <a:off x="580292" y="518746"/>
            <a:ext cx="5293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e) Teken de relatieve cumulatieve frequentiepolygoon.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45D5278-83EB-43D6-9B9B-F33943B82E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0" y="1016957"/>
            <a:ext cx="6309360" cy="239458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B5FFF99E-9104-42EF-8070-F5FC8C8F8F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175" y="2214249"/>
            <a:ext cx="4011930" cy="3966210"/>
          </a:xfrm>
          <a:prstGeom prst="rect">
            <a:avLst/>
          </a:prstGeom>
        </p:spPr>
      </p:pic>
      <p:sp>
        <p:nvSpPr>
          <p:cNvPr id="9" name="Rechthoek 8">
            <a:extLst>
              <a:ext uri="{FF2B5EF4-FFF2-40B4-BE49-F238E27FC236}">
                <a16:creationId xmlns:a16="http://schemas.microsoft.com/office/drawing/2014/main" id="{69B0E955-9176-4234-ADA0-7AEF6F8D9DD3}"/>
              </a:ext>
            </a:extLst>
          </p:cNvPr>
          <p:cNvSpPr/>
          <p:nvPr/>
        </p:nvSpPr>
        <p:spPr>
          <a:xfrm>
            <a:off x="4255477" y="1105095"/>
            <a:ext cx="888023" cy="2725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306D68C-C66F-463D-A35C-B5AFCBDF3C31}"/>
              </a:ext>
            </a:extLst>
          </p:cNvPr>
          <p:cNvSpPr/>
          <p:nvPr/>
        </p:nvSpPr>
        <p:spPr>
          <a:xfrm>
            <a:off x="5520749" y="1105095"/>
            <a:ext cx="1181959" cy="2725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709B69F4-BC78-4B32-A62C-EE76A046B864}"/>
              </a:ext>
            </a:extLst>
          </p:cNvPr>
          <p:cNvSpPr/>
          <p:nvPr/>
        </p:nvSpPr>
        <p:spPr>
          <a:xfrm>
            <a:off x="4255477" y="1486115"/>
            <a:ext cx="888023" cy="2725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E216BE07-DF73-4116-AEA9-6359085143C0}"/>
              </a:ext>
            </a:extLst>
          </p:cNvPr>
          <p:cNvSpPr/>
          <p:nvPr/>
        </p:nvSpPr>
        <p:spPr>
          <a:xfrm>
            <a:off x="4255477" y="1846775"/>
            <a:ext cx="888023" cy="2725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62D7E140-399C-409D-8850-CAE5BBD28598}"/>
              </a:ext>
            </a:extLst>
          </p:cNvPr>
          <p:cNvSpPr/>
          <p:nvPr/>
        </p:nvSpPr>
        <p:spPr>
          <a:xfrm>
            <a:off x="4255477" y="2212535"/>
            <a:ext cx="888023" cy="2725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4AAB1077-1C6C-4E48-9EBF-01DF8CA396A2}"/>
              </a:ext>
            </a:extLst>
          </p:cNvPr>
          <p:cNvSpPr/>
          <p:nvPr/>
        </p:nvSpPr>
        <p:spPr>
          <a:xfrm>
            <a:off x="4255477" y="2588455"/>
            <a:ext cx="888023" cy="2725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4AD0AF7F-55D1-49D8-9FBD-40C4BD9C2444}"/>
              </a:ext>
            </a:extLst>
          </p:cNvPr>
          <p:cNvSpPr/>
          <p:nvPr/>
        </p:nvSpPr>
        <p:spPr>
          <a:xfrm>
            <a:off x="4255477" y="2974535"/>
            <a:ext cx="888023" cy="2725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12B41843-A5AE-49BA-A432-8314B0AB73B6}"/>
              </a:ext>
            </a:extLst>
          </p:cNvPr>
          <p:cNvSpPr/>
          <p:nvPr/>
        </p:nvSpPr>
        <p:spPr>
          <a:xfrm>
            <a:off x="5520749" y="1498232"/>
            <a:ext cx="1181959" cy="2725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EC83732B-9D4F-4C2B-BA10-E95DDC960CAE}"/>
              </a:ext>
            </a:extLst>
          </p:cNvPr>
          <p:cNvSpPr/>
          <p:nvPr/>
        </p:nvSpPr>
        <p:spPr>
          <a:xfrm>
            <a:off x="5520749" y="1846775"/>
            <a:ext cx="1181959" cy="2725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9FE2F0F0-DE2A-4DC8-B8C4-1A3C4A0A5DF7}"/>
              </a:ext>
            </a:extLst>
          </p:cNvPr>
          <p:cNvSpPr/>
          <p:nvPr/>
        </p:nvSpPr>
        <p:spPr>
          <a:xfrm>
            <a:off x="5520749" y="2212535"/>
            <a:ext cx="1181959" cy="2725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0514734E-B171-4294-8C27-22A866714E12}"/>
              </a:ext>
            </a:extLst>
          </p:cNvPr>
          <p:cNvSpPr/>
          <p:nvPr/>
        </p:nvSpPr>
        <p:spPr>
          <a:xfrm>
            <a:off x="5520749" y="2588455"/>
            <a:ext cx="1181959" cy="2725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13A3FFDF-9C3F-4258-90BF-022C83233F64}"/>
              </a:ext>
            </a:extLst>
          </p:cNvPr>
          <p:cNvSpPr/>
          <p:nvPr/>
        </p:nvSpPr>
        <p:spPr>
          <a:xfrm>
            <a:off x="5520749" y="2994855"/>
            <a:ext cx="1181959" cy="2725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84CB58B3-8108-45A3-8894-B51926300A5F}"/>
              </a:ext>
            </a:extLst>
          </p:cNvPr>
          <p:cNvSpPr/>
          <p:nvPr/>
        </p:nvSpPr>
        <p:spPr>
          <a:xfrm>
            <a:off x="7174519" y="1873520"/>
            <a:ext cx="4112905" cy="4240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801A3ADC-E0C0-480E-8EA6-64F07BFB0E27}"/>
              </a:ext>
            </a:extLst>
          </p:cNvPr>
          <p:cNvCxnSpPr/>
          <p:nvPr/>
        </p:nvCxnSpPr>
        <p:spPr>
          <a:xfrm>
            <a:off x="3169920" y="3267417"/>
            <a:ext cx="660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95141DEB-2F41-4C15-ADE1-3ADB0B5A60E7}"/>
                  </a:ext>
                </a:extLst>
              </p:cNvPr>
              <p:cNvSpPr txBox="1"/>
              <p:nvPr/>
            </p:nvSpPr>
            <p:spPr>
              <a:xfrm>
                <a:off x="3345430" y="3345105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95141DEB-2F41-4C15-ADE1-3ADB0B5A60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5430" y="3345105"/>
                <a:ext cx="309380" cy="276999"/>
              </a:xfrm>
              <a:prstGeom prst="rect">
                <a:avLst/>
              </a:prstGeom>
              <a:blipFill>
                <a:blip r:embed="rId4"/>
                <a:stretch>
                  <a:fillRect l="-19608" r="-15686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50A12FB7-A37C-4B95-9A86-2CB91F400D04}"/>
                  </a:ext>
                </a:extLst>
              </p:cNvPr>
              <p:cNvSpPr txBox="1"/>
              <p:nvPr/>
            </p:nvSpPr>
            <p:spPr>
              <a:xfrm>
                <a:off x="2930782" y="3124383"/>
                <a:ext cx="2260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50A12FB7-A37C-4B95-9A86-2CB91F400D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0782" y="3124383"/>
                <a:ext cx="226024" cy="276999"/>
              </a:xfrm>
              <a:prstGeom prst="rect">
                <a:avLst/>
              </a:prstGeom>
              <a:blipFill>
                <a:blip r:embed="rId5"/>
                <a:stretch>
                  <a:fillRect l="-24324" r="-1891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F2CEF654-488E-4069-92F5-48287232A277}"/>
              </a:ext>
            </a:extLst>
          </p:cNvPr>
          <p:cNvCxnSpPr>
            <a:cxnSpLocks/>
          </p:cNvCxnSpPr>
          <p:nvPr/>
        </p:nvCxnSpPr>
        <p:spPr>
          <a:xfrm rot="-180000" flipV="1">
            <a:off x="8298289" y="5329394"/>
            <a:ext cx="535411" cy="316523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ballon: rechthoek met afgeronde hoeken 1">
                <a:extLst>
                  <a:ext uri="{FF2B5EF4-FFF2-40B4-BE49-F238E27FC236}">
                    <a16:creationId xmlns:a16="http://schemas.microsoft.com/office/drawing/2014/main" id="{6E703B6C-FB8E-4A62-BB70-256052AF1D46}"/>
                  </a:ext>
                </a:extLst>
              </p:cNvPr>
              <p:cNvSpPr/>
              <p:nvPr/>
            </p:nvSpPr>
            <p:spPr>
              <a:xfrm>
                <a:off x="7416175" y="888078"/>
                <a:ext cx="1473906" cy="736441"/>
              </a:xfrm>
              <a:prstGeom prst="wedgeRoundRectCallout">
                <a:avLst>
                  <a:gd name="adj1" fmla="val -82872"/>
                  <a:gd name="adj2" fmla="val 38687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nl-NL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39</m:t>
                          </m:r>
                        </m:den>
                      </m:f>
                      <m:r>
                        <a:rPr lang="nl-NL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" name="Tekstballon: rechthoek met afgeronde hoeken 1">
                <a:extLst>
                  <a:ext uri="{FF2B5EF4-FFF2-40B4-BE49-F238E27FC236}">
                    <a16:creationId xmlns:a16="http://schemas.microsoft.com/office/drawing/2014/main" id="{6E703B6C-FB8E-4A62-BB70-256052AF1D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6175" y="888078"/>
                <a:ext cx="1473906" cy="736441"/>
              </a:xfrm>
              <a:prstGeom prst="wedgeRoundRectCallout">
                <a:avLst>
                  <a:gd name="adj1" fmla="val -82872"/>
                  <a:gd name="adj2" fmla="val 38687"/>
                  <a:gd name="adj3" fmla="val 16667"/>
                </a:avLst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Rechte verbindingslijn 4"/>
          <p:cNvCxnSpPr/>
          <p:nvPr/>
        </p:nvCxnSpPr>
        <p:spPr>
          <a:xfrm flipH="1">
            <a:off x="1803042" y="862320"/>
            <a:ext cx="383790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Bijschrift met afgeronde rechthoek 6"/>
          <p:cNvSpPr/>
          <p:nvPr/>
        </p:nvSpPr>
        <p:spPr>
          <a:xfrm>
            <a:off x="2002568" y="4586993"/>
            <a:ext cx="3545902" cy="518748"/>
          </a:xfrm>
          <a:prstGeom prst="wedgeRoundRectCallout">
            <a:avLst>
              <a:gd name="adj1" fmla="val -20833"/>
              <a:gd name="adj2" fmla="val 42272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Teken boven de rechterklassegrens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28" name="Bijschrift met afgeronde rechthoek 27"/>
          <p:cNvSpPr/>
          <p:nvPr/>
        </p:nvSpPr>
        <p:spPr>
          <a:xfrm>
            <a:off x="2002568" y="5315600"/>
            <a:ext cx="3545902" cy="518748"/>
          </a:xfrm>
          <a:prstGeom prst="wedgeRoundRectCallout">
            <a:avLst>
              <a:gd name="adj1" fmla="val -20833"/>
              <a:gd name="adj2" fmla="val 42272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Let op de beginwaarde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9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0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4" grpId="0"/>
      <p:bldP spid="25" grpId="0"/>
      <p:bldP spid="2" grpId="0" animBg="1"/>
      <p:bldP spid="7" grpId="0" animBg="1"/>
      <p:bldP spid="28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129</TotalTime>
  <Words>100</Words>
  <Application>Microsoft Office PowerPoint</Application>
  <PresentationFormat>Breedbeeld</PresentationFormat>
  <Paragraphs>25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19</cp:revision>
  <dcterms:created xsi:type="dcterms:W3CDTF">2017-10-19T13:52:57Z</dcterms:created>
  <dcterms:modified xsi:type="dcterms:W3CDTF">2018-04-10T12:52:18Z</dcterms:modified>
</cp:coreProperties>
</file>