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D002-8B0E-41CE-A76A-81D9C9EF811C}" type="datetimeFigureOut">
              <a:rPr lang="nl-NL" smtClean="0"/>
              <a:t>25-3-2019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CAF3-FB4A-4A0C-8F88-436583673D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63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D002-8B0E-41CE-A76A-81D9C9EF811C}" type="datetimeFigureOut">
              <a:rPr lang="nl-NL" smtClean="0"/>
              <a:t>25-3-2019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CAF3-FB4A-4A0C-8F88-436583673D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622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D002-8B0E-41CE-A76A-81D9C9EF811C}" type="datetimeFigureOut">
              <a:rPr lang="nl-NL" smtClean="0"/>
              <a:t>25-3-2019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CAF3-FB4A-4A0C-8F88-436583673D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8130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D002-8B0E-41CE-A76A-81D9C9EF811C}" type="datetimeFigureOut">
              <a:rPr lang="nl-NL" smtClean="0"/>
              <a:t>25-3-2019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CAF3-FB4A-4A0C-8F88-436583673D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3468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D002-8B0E-41CE-A76A-81D9C9EF811C}" type="datetimeFigureOut">
              <a:rPr lang="nl-NL" smtClean="0"/>
              <a:t>25-3-2019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CAF3-FB4A-4A0C-8F88-436583673D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2005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D002-8B0E-41CE-A76A-81D9C9EF811C}" type="datetimeFigureOut">
              <a:rPr lang="nl-NL" smtClean="0"/>
              <a:t>25-3-2019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CAF3-FB4A-4A0C-8F88-436583673D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8166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D002-8B0E-41CE-A76A-81D9C9EF811C}" type="datetimeFigureOut">
              <a:rPr lang="nl-NL" smtClean="0"/>
              <a:t>25-3-2019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CAF3-FB4A-4A0C-8F88-436583673D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6222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D002-8B0E-41CE-A76A-81D9C9EF811C}" type="datetimeFigureOut">
              <a:rPr lang="nl-NL" smtClean="0"/>
              <a:t>25-3-2019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CAF3-FB4A-4A0C-8F88-436583673D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3482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D002-8B0E-41CE-A76A-81D9C9EF811C}" type="datetimeFigureOut">
              <a:rPr lang="nl-NL" smtClean="0"/>
              <a:t>25-3-2019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CAF3-FB4A-4A0C-8F88-436583673D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5093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D002-8B0E-41CE-A76A-81D9C9EF811C}" type="datetimeFigureOut">
              <a:rPr lang="nl-NL" smtClean="0"/>
              <a:t>25-3-2019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CAF3-FB4A-4A0C-8F88-436583673D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5167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D002-8B0E-41CE-A76A-81D9C9EF811C}" type="datetimeFigureOut">
              <a:rPr lang="nl-NL" smtClean="0"/>
              <a:t>25-3-2019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CAF3-FB4A-4A0C-8F88-436583673D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654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4D002-8B0E-41CE-A76A-81D9C9EF811C}" type="datetimeFigureOut">
              <a:rPr lang="nl-NL" smtClean="0"/>
              <a:t>25-3-2019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BCAF3-FB4A-4A0C-8F88-436583673D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4292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image" Target="../media/image2.jpg"/><Relationship Id="rId7" Type="http://schemas.openxmlformats.org/officeDocument/2006/relationships/image" Target="../media/image4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7.jpg"/><Relationship Id="rId9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26.jp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5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4.png"/><Relationship Id="rId5" Type="http://schemas.openxmlformats.org/officeDocument/2006/relationships/image" Target="../media/image20.png"/><Relationship Id="rId10" Type="http://schemas.openxmlformats.org/officeDocument/2006/relationships/image" Target="../media/image23.png"/><Relationship Id="rId4" Type="http://schemas.openxmlformats.org/officeDocument/2006/relationships/image" Target="../media/image19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02276" y="382992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17" y="933905"/>
            <a:ext cx="5425135" cy="226176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5639" y="382992"/>
            <a:ext cx="2510485" cy="3248863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319373" y="3447189"/>
            <a:ext cx="365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a)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819317" y="3447189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/>
              <p:cNvSpPr txBox="1"/>
              <p:nvPr/>
            </p:nvSpPr>
            <p:spPr>
              <a:xfrm>
                <a:off x="1867423" y="3476840"/>
                <a:ext cx="29936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Lijst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1={2,3,4,5,6,7,8,10,15}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7423" y="3476840"/>
                <a:ext cx="2993640" cy="276999"/>
              </a:xfrm>
              <a:prstGeom prst="rect">
                <a:avLst/>
              </a:prstGeom>
              <a:blipFill>
                <a:blip r:embed="rId4"/>
                <a:stretch>
                  <a:fillRect l="-1222" t="-2174" r="-1833" b="-3695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/>
              <p:cNvSpPr txBox="1"/>
              <p:nvPr/>
            </p:nvSpPr>
            <p:spPr>
              <a:xfrm>
                <a:off x="1849789" y="3896506"/>
                <a:ext cx="30112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Lijst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2={4,6,10,18,4,4,2,3,1}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9789" y="3896506"/>
                <a:ext cx="3011274" cy="276999"/>
              </a:xfrm>
              <a:prstGeom prst="rect">
                <a:avLst/>
              </a:prstGeom>
              <a:blipFill>
                <a:blip r:embed="rId5"/>
                <a:stretch>
                  <a:fillRect l="-810" t="-2174" r="-1417" b="-3695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Afbeelding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124" y="3661514"/>
            <a:ext cx="3048000" cy="2286000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124" y="3666125"/>
            <a:ext cx="3048000" cy="2286000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124" y="3670740"/>
            <a:ext cx="3048000" cy="2286000"/>
          </a:xfrm>
          <a:prstGeom prst="rect">
            <a:avLst/>
          </a:prstGeom>
        </p:spPr>
      </p:pic>
      <p:sp>
        <p:nvSpPr>
          <p:cNvPr id="16" name="Tekstvak 15"/>
          <p:cNvSpPr txBox="1"/>
          <p:nvPr/>
        </p:nvSpPr>
        <p:spPr>
          <a:xfrm>
            <a:off x="819317" y="4338799"/>
            <a:ext cx="1858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1-Var-Stats  geeft: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/>
              <p:cNvSpPr txBox="1"/>
              <p:nvPr/>
            </p:nvSpPr>
            <p:spPr>
              <a:xfrm>
                <a:off x="2756078" y="4384965"/>
                <a:ext cx="31935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=5,173…  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en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=2,326…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6078" y="4384965"/>
                <a:ext cx="3193502" cy="276999"/>
              </a:xfrm>
              <a:prstGeom prst="rect">
                <a:avLst/>
              </a:prstGeom>
              <a:blipFill>
                <a:blip r:embed="rId9"/>
                <a:stretch>
                  <a:fillRect l="-38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/>
              <p:cNvSpPr txBox="1"/>
              <p:nvPr/>
            </p:nvSpPr>
            <p:spPr>
              <a:xfrm>
                <a:off x="819317" y="4804514"/>
                <a:ext cx="5131085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Het gemiddelde is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5,2</m:t>
                    </m:r>
                  </m:oMath>
                </a14:m>
                <a:r>
                  <a:rPr lang="nl-NL" dirty="0"/>
                  <a:t> keer uitrukken per week</a:t>
                </a:r>
              </a:p>
              <a:p>
                <a:r>
                  <a:rPr lang="nl-NL" dirty="0"/>
                  <a:t> en</a:t>
                </a:r>
              </a:p>
              <a:p>
                <a:r>
                  <a:rPr lang="nl-NL" dirty="0"/>
                  <a:t>de standaardafwijking is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2,3</m:t>
                    </m:r>
                  </m:oMath>
                </a14:m>
                <a:r>
                  <a:rPr lang="nl-NL" dirty="0"/>
                  <a:t> keer uitrukken per week</a:t>
                </a:r>
              </a:p>
            </p:txBody>
          </p:sp>
        </mc:Choice>
        <mc:Fallback xmlns="">
          <p:sp>
            <p:nvSpPr>
              <p:cNvPr id="18" name="Tekstvak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317" y="4804514"/>
                <a:ext cx="5131085" cy="923330"/>
              </a:xfrm>
              <a:prstGeom prst="rect">
                <a:avLst/>
              </a:prstGeom>
              <a:blipFill>
                <a:blip r:embed="rId10"/>
                <a:stretch>
                  <a:fillRect l="-950" t="-3289" r="-119" b="-92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hthoek 18"/>
          <p:cNvSpPr/>
          <p:nvPr/>
        </p:nvSpPr>
        <p:spPr>
          <a:xfrm>
            <a:off x="7920507" y="4173505"/>
            <a:ext cx="1545465" cy="2114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7923007" y="4940498"/>
            <a:ext cx="1685688" cy="21611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402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2" grpId="0"/>
      <p:bldP spid="16" grpId="0"/>
      <p:bldP spid="17" grpId="0"/>
      <p:bldP spid="18" grpId="0"/>
      <p:bldP spid="19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478302" y="576775"/>
            <a:ext cx="3107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 Maak de </a:t>
            </a:r>
            <a:r>
              <a:rPr lang="nl-NL" dirty="0" err="1"/>
              <a:t>boxplot</a:t>
            </a:r>
            <a:r>
              <a:rPr lang="nl-NL" dirty="0"/>
              <a:t> bij de tabel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3329" y="1053025"/>
            <a:ext cx="3048000" cy="2286000"/>
          </a:xfrm>
          <a:prstGeom prst="rect">
            <a:avLst/>
          </a:prstGeom>
        </p:spPr>
      </p:pic>
      <p:sp>
        <p:nvSpPr>
          <p:cNvPr id="7" name="Rechthoek 6"/>
          <p:cNvSpPr/>
          <p:nvPr/>
        </p:nvSpPr>
        <p:spPr>
          <a:xfrm>
            <a:off x="8227547" y="2161860"/>
            <a:ext cx="865053" cy="18288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Tekstvak 11"/>
          <p:cNvSpPr txBox="1"/>
          <p:nvPr/>
        </p:nvSpPr>
        <p:spPr>
          <a:xfrm>
            <a:off x="800100" y="1085850"/>
            <a:ext cx="1743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1-Var-Stats geeft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/>
              <p:cNvSpPr txBox="1"/>
              <p:nvPr/>
            </p:nvSpPr>
            <p:spPr>
              <a:xfrm>
                <a:off x="886155" y="1600200"/>
                <a:ext cx="49934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𝑚𝑖𝑛𝑋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 , </m:t>
                      </m:r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 ,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𝑀𝑒𝑑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 , </m:t>
                      </m:r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 ,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𝑚𝑎𝑥𝑋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155" y="1600200"/>
                <a:ext cx="4993483" cy="276999"/>
              </a:xfrm>
              <a:prstGeom prst="rect">
                <a:avLst/>
              </a:prstGeom>
              <a:blipFill>
                <a:blip r:embed="rId3"/>
                <a:stretch>
                  <a:fillRect l="-732" r="-610" b="-2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Afbeelding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754" y="3480358"/>
            <a:ext cx="8638699" cy="1935004"/>
          </a:xfrm>
          <a:prstGeom prst="rect">
            <a:avLst/>
          </a:prstGeom>
        </p:spPr>
      </p:pic>
      <p:sp>
        <p:nvSpPr>
          <p:cNvPr id="15" name="Tekstvak 14"/>
          <p:cNvSpPr txBox="1"/>
          <p:nvPr/>
        </p:nvSpPr>
        <p:spPr>
          <a:xfrm>
            <a:off x="2622304" y="1109618"/>
            <a:ext cx="17046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(Scrol naar beneden)</a:t>
            </a:r>
          </a:p>
        </p:txBody>
      </p:sp>
      <p:sp>
        <p:nvSpPr>
          <p:cNvPr id="16" name="Rechthoek 15"/>
          <p:cNvSpPr/>
          <p:nvPr/>
        </p:nvSpPr>
        <p:spPr>
          <a:xfrm>
            <a:off x="8229223" y="2349428"/>
            <a:ext cx="865053" cy="18288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8224197" y="2540348"/>
            <a:ext cx="865053" cy="18288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/>
          <p:cNvSpPr/>
          <p:nvPr/>
        </p:nvSpPr>
        <p:spPr>
          <a:xfrm>
            <a:off x="8229224" y="2741315"/>
            <a:ext cx="865053" cy="18288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8234247" y="2927207"/>
            <a:ext cx="865053" cy="18288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/>
              <p:cNvSpPr txBox="1"/>
              <p:nvPr/>
            </p:nvSpPr>
            <p:spPr>
              <a:xfrm>
                <a:off x="2080589" y="5457012"/>
                <a:ext cx="6083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𝑚𝑖𝑛𝑋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6" name="Tekstvak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0589" y="5457012"/>
                <a:ext cx="608372" cy="276999"/>
              </a:xfrm>
              <a:prstGeom prst="rect">
                <a:avLst/>
              </a:prstGeom>
              <a:blipFill>
                <a:blip r:embed="rId5"/>
                <a:stretch>
                  <a:fillRect l="-9000" r="-9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/>
              <p:cNvSpPr txBox="1"/>
              <p:nvPr/>
            </p:nvSpPr>
            <p:spPr>
              <a:xfrm>
                <a:off x="3150053" y="5457012"/>
                <a:ext cx="3030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7" name="Tekstvak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0053" y="5457012"/>
                <a:ext cx="303096" cy="276999"/>
              </a:xfrm>
              <a:prstGeom prst="rect">
                <a:avLst/>
              </a:prstGeom>
              <a:blipFill>
                <a:blip r:embed="rId6"/>
                <a:stretch>
                  <a:fillRect l="-26531" r="-8163" b="-2826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/>
              <p:cNvSpPr txBox="1"/>
              <p:nvPr/>
            </p:nvSpPr>
            <p:spPr>
              <a:xfrm>
                <a:off x="4076780" y="5457012"/>
                <a:ext cx="3084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8" name="Tekstvak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6780" y="5457012"/>
                <a:ext cx="308418" cy="276999"/>
              </a:xfrm>
              <a:prstGeom prst="rect">
                <a:avLst/>
              </a:prstGeom>
              <a:blipFill>
                <a:blip r:embed="rId7"/>
                <a:stretch>
                  <a:fillRect l="-24000" r="-8000" b="-2826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/>
              <p:cNvSpPr txBox="1"/>
              <p:nvPr/>
            </p:nvSpPr>
            <p:spPr>
              <a:xfrm>
                <a:off x="8184948" y="5457012"/>
                <a:ext cx="6532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𝑚𝑎𝑥𝑋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9" name="Tekstvak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4948" y="5457012"/>
                <a:ext cx="653256" cy="276999"/>
              </a:xfrm>
              <a:prstGeom prst="rect">
                <a:avLst/>
              </a:prstGeom>
              <a:blipFill>
                <a:blip r:embed="rId8"/>
                <a:stretch>
                  <a:fillRect l="-8411" r="-747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/>
              <p:cNvSpPr txBox="1"/>
              <p:nvPr/>
            </p:nvSpPr>
            <p:spPr>
              <a:xfrm>
                <a:off x="3581820" y="5457012"/>
                <a:ext cx="368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𝑀𝑒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0" name="Tekstvak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820" y="5457012"/>
                <a:ext cx="368947" cy="276999"/>
              </a:xfrm>
              <a:prstGeom prst="rect">
                <a:avLst/>
              </a:prstGeom>
              <a:blipFill>
                <a:blip r:embed="rId9"/>
                <a:stretch>
                  <a:fillRect l="-15000" r="-15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hthoek 32"/>
          <p:cNvSpPr/>
          <p:nvPr/>
        </p:nvSpPr>
        <p:spPr>
          <a:xfrm>
            <a:off x="1024753" y="3480358"/>
            <a:ext cx="8209187" cy="11066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5" name="Rechte verbindingslijn met pijl 34"/>
          <p:cNvCxnSpPr/>
          <p:nvPr/>
        </p:nvCxnSpPr>
        <p:spPr>
          <a:xfrm flipV="1">
            <a:off x="2369713" y="5022166"/>
            <a:ext cx="0" cy="3931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met pijl 35"/>
          <p:cNvCxnSpPr/>
          <p:nvPr/>
        </p:nvCxnSpPr>
        <p:spPr>
          <a:xfrm flipV="1">
            <a:off x="3301601" y="5022166"/>
            <a:ext cx="0" cy="3931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met pijl 36"/>
          <p:cNvCxnSpPr/>
          <p:nvPr/>
        </p:nvCxnSpPr>
        <p:spPr>
          <a:xfrm flipV="1">
            <a:off x="3766294" y="5022166"/>
            <a:ext cx="0" cy="3931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met pijl 37"/>
          <p:cNvCxnSpPr/>
          <p:nvPr/>
        </p:nvCxnSpPr>
        <p:spPr>
          <a:xfrm flipV="1">
            <a:off x="4230989" y="5022166"/>
            <a:ext cx="0" cy="3931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met pijl 38"/>
          <p:cNvCxnSpPr/>
          <p:nvPr/>
        </p:nvCxnSpPr>
        <p:spPr>
          <a:xfrm flipV="1">
            <a:off x="8428243" y="5022166"/>
            <a:ext cx="0" cy="3931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 flipV="1">
            <a:off x="2369713" y="4035698"/>
            <a:ext cx="0" cy="75985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 flipV="1">
            <a:off x="3301601" y="4035698"/>
            <a:ext cx="0" cy="75985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/>
          <p:nvPr/>
        </p:nvCxnSpPr>
        <p:spPr>
          <a:xfrm flipV="1">
            <a:off x="4230989" y="4035698"/>
            <a:ext cx="0" cy="75985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 flipV="1">
            <a:off x="8428243" y="4035698"/>
            <a:ext cx="0" cy="75985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/>
          <p:nvPr/>
        </p:nvCxnSpPr>
        <p:spPr>
          <a:xfrm flipV="1">
            <a:off x="3766294" y="4035698"/>
            <a:ext cx="0" cy="75985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5973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6" dur="5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/>
      <p:bldP spid="13" grpId="0"/>
      <p:bldP spid="15" grpId="0"/>
      <p:bldP spid="16" grpId="0" animBg="1"/>
      <p:bldP spid="17" grpId="0" animBg="1"/>
      <p:bldP spid="18" grpId="0" animBg="1"/>
      <p:bldP spid="19" grpId="0" animBg="1"/>
      <p:bldP spid="26" grpId="0"/>
      <p:bldP spid="27" grpId="0"/>
      <p:bldP spid="28" grpId="0"/>
      <p:bldP spid="29" grpId="0"/>
      <p:bldP spid="30" grpId="0"/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412124" y="540914"/>
            <a:ext cx="4969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 Geef de spreidingsbreedte en de kwartielafstand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5" y="956980"/>
            <a:ext cx="8638699" cy="193500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vak 5"/>
              <p:cNvSpPr txBox="1"/>
              <p:nvPr/>
            </p:nvSpPr>
            <p:spPr>
              <a:xfrm>
                <a:off x="2110569" y="2998636"/>
                <a:ext cx="6083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𝑚𝑖𝑛𝑋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6" name="Tekstvak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0569" y="2998636"/>
                <a:ext cx="608372" cy="276999"/>
              </a:xfrm>
              <a:prstGeom prst="rect">
                <a:avLst/>
              </a:prstGeom>
              <a:blipFill>
                <a:blip r:embed="rId3"/>
                <a:stretch>
                  <a:fillRect l="-9000" r="-900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/>
              <p:cNvSpPr txBox="1"/>
              <p:nvPr/>
            </p:nvSpPr>
            <p:spPr>
              <a:xfrm>
                <a:off x="3180033" y="2998636"/>
                <a:ext cx="3030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7" name="Tekstvak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0033" y="2998636"/>
                <a:ext cx="303096" cy="276999"/>
              </a:xfrm>
              <a:prstGeom prst="rect">
                <a:avLst/>
              </a:prstGeom>
              <a:blipFill>
                <a:blip r:embed="rId4"/>
                <a:stretch>
                  <a:fillRect l="-26531" r="-8163" b="-3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/>
              <p:cNvSpPr txBox="1"/>
              <p:nvPr/>
            </p:nvSpPr>
            <p:spPr>
              <a:xfrm>
                <a:off x="4106760" y="2998636"/>
                <a:ext cx="3084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8" name="Tekstvak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6760" y="2998636"/>
                <a:ext cx="308418" cy="276999"/>
              </a:xfrm>
              <a:prstGeom prst="rect">
                <a:avLst/>
              </a:prstGeom>
              <a:blipFill>
                <a:blip r:embed="rId5"/>
                <a:stretch>
                  <a:fillRect l="-24000" r="-8000" b="-3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/>
              <p:cNvSpPr txBox="1"/>
              <p:nvPr/>
            </p:nvSpPr>
            <p:spPr>
              <a:xfrm>
                <a:off x="8214928" y="2998636"/>
                <a:ext cx="6532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𝑚𝑎𝑥𝑋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4928" y="2998636"/>
                <a:ext cx="653256" cy="276999"/>
              </a:xfrm>
              <a:prstGeom prst="rect">
                <a:avLst/>
              </a:prstGeom>
              <a:blipFill>
                <a:blip r:embed="rId6"/>
                <a:stretch>
                  <a:fillRect l="-8411" r="-747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/>
              <p:cNvSpPr txBox="1"/>
              <p:nvPr/>
            </p:nvSpPr>
            <p:spPr>
              <a:xfrm>
                <a:off x="3611800" y="2998636"/>
                <a:ext cx="368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𝑀𝑒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0" name="Tekstvak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1800" y="2998636"/>
                <a:ext cx="368947" cy="276999"/>
              </a:xfrm>
              <a:prstGeom prst="rect">
                <a:avLst/>
              </a:prstGeom>
              <a:blipFill>
                <a:blip r:embed="rId7"/>
                <a:stretch>
                  <a:fillRect l="-13115" r="-1475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Rechte verbindingslijn met pijl 10"/>
          <p:cNvCxnSpPr/>
          <p:nvPr/>
        </p:nvCxnSpPr>
        <p:spPr>
          <a:xfrm flipV="1">
            <a:off x="2399693" y="2563790"/>
            <a:ext cx="0" cy="3931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met pijl 11"/>
          <p:cNvCxnSpPr/>
          <p:nvPr/>
        </p:nvCxnSpPr>
        <p:spPr>
          <a:xfrm flipV="1">
            <a:off x="3331581" y="2563790"/>
            <a:ext cx="0" cy="3931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/>
          <p:cNvCxnSpPr/>
          <p:nvPr/>
        </p:nvCxnSpPr>
        <p:spPr>
          <a:xfrm flipV="1">
            <a:off x="3796274" y="2563790"/>
            <a:ext cx="0" cy="3931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met pijl 13"/>
          <p:cNvCxnSpPr/>
          <p:nvPr/>
        </p:nvCxnSpPr>
        <p:spPr>
          <a:xfrm flipV="1">
            <a:off x="4260969" y="2563790"/>
            <a:ext cx="0" cy="3931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met pijl 14"/>
          <p:cNvCxnSpPr/>
          <p:nvPr/>
        </p:nvCxnSpPr>
        <p:spPr>
          <a:xfrm flipV="1">
            <a:off x="8458223" y="2563790"/>
            <a:ext cx="0" cy="3931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 flipV="1">
            <a:off x="2399693" y="1577322"/>
            <a:ext cx="0" cy="75985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 flipV="1">
            <a:off x="3331581" y="1577322"/>
            <a:ext cx="0" cy="75985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 flipV="1">
            <a:off x="4260969" y="1577322"/>
            <a:ext cx="0" cy="75985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 flipV="1">
            <a:off x="8458223" y="1577322"/>
            <a:ext cx="0" cy="75985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 flipV="1">
            <a:off x="3796274" y="1577322"/>
            <a:ext cx="0" cy="75985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met pijl 21"/>
          <p:cNvCxnSpPr/>
          <p:nvPr/>
        </p:nvCxnSpPr>
        <p:spPr>
          <a:xfrm>
            <a:off x="3271621" y="3425137"/>
            <a:ext cx="1083597" cy="0"/>
          </a:xfrm>
          <a:prstGeom prst="straightConnector1">
            <a:avLst/>
          </a:prstGeom>
          <a:ln w="25400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vak 22"/>
          <p:cNvSpPr txBox="1"/>
          <p:nvPr/>
        </p:nvSpPr>
        <p:spPr>
          <a:xfrm>
            <a:off x="3164878" y="3488325"/>
            <a:ext cx="1316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accent2"/>
                </a:solidFill>
              </a:rPr>
              <a:t>kwartielafstand</a:t>
            </a:r>
          </a:p>
        </p:txBody>
      </p:sp>
      <p:cxnSp>
        <p:nvCxnSpPr>
          <p:cNvPr id="25" name="Rechte verbindingslijn met pijl 24"/>
          <p:cNvCxnSpPr/>
          <p:nvPr/>
        </p:nvCxnSpPr>
        <p:spPr>
          <a:xfrm>
            <a:off x="2399693" y="3822715"/>
            <a:ext cx="6058530" cy="0"/>
          </a:xfrm>
          <a:prstGeom prst="straightConnector1">
            <a:avLst/>
          </a:prstGeom>
          <a:ln w="254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kstvak 25"/>
          <p:cNvSpPr txBox="1"/>
          <p:nvPr/>
        </p:nvSpPr>
        <p:spPr>
          <a:xfrm>
            <a:off x="4628662" y="3853817"/>
            <a:ext cx="15052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00B050"/>
                </a:solidFill>
              </a:rPr>
              <a:t>spreidingsbreedte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782064" y="4279962"/>
            <a:ext cx="1632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kwartielafstand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/>
              <p:cNvSpPr txBox="1"/>
              <p:nvPr/>
            </p:nvSpPr>
            <p:spPr>
              <a:xfrm>
                <a:off x="2422380" y="4326128"/>
                <a:ext cx="10715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2380" y="4326128"/>
                <a:ext cx="1071575" cy="276999"/>
              </a:xfrm>
              <a:prstGeom prst="rect">
                <a:avLst/>
              </a:prstGeom>
              <a:blipFill>
                <a:blip r:embed="rId8"/>
                <a:stretch>
                  <a:fillRect l="-1705" r="-2273" b="-3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/>
              <p:cNvSpPr txBox="1"/>
              <p:nvPr/>
            </p:nvSpPr>
            <p:spPr>
              <a:xfrm>
                <a:off x="3581820" y="4326127"/>
                <a:ext cx="125194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=6−4=2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9" name="Tekstvak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820" y="4326127"/>
                <a:ext cx="1251946" cy="276999"/>
              </a:xfrm>
              <a:prstGeom prst="rect">
                <a:avLst/>
              </a:prstGeom>
              <a:blipFill>
                <a:blip r:embed="rId9"/>
                <a:stretch>
                  <a:fillRect l="-1951" r="-390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kstvak 29"/>
          <p:cNvSpPr txBox="1"/>
          <p:nvPr/>
        </p:nvSpPr>
        <p:spPr>
          <a:xfrm>
            <a:off x="782064" y="4666588"/>
            <a:ext cx="1878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spreidingsbreedte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/>
              <p:cNvSpPr txBox="1"/>
              <p:nvPr/>
            </p:nvSpPr>
            <p:spPr>
              <a:xfrm>
                <a:off x="2693488" y="4712754"/>
                <a:ext cx="17216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𝑚𝑎𝑥𝑋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𝑚𝑖𝑛𝑋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3488" y="4712754"/>
                <a:ext cx="1721690" cy="276999"/>
              </a:xfrm>
              <a:prstGeom prst="rect">
                <a:avLst/>
              </a:prstGeom>
              <a:blipFill>
                <a:blip r:embed="rId10"/>
                <a:stretch>
                  <a:fillRect l="-1064" r="-319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/>
              <p:cNvSpPr txBox="1"/>
              <p:nvPr/>
            </p:nvSpPr>
            <p:spPr>
              <a:xfrm>
                <a:off x="4481329" y="4712753"/>
                <a:ext cx="15084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=15−2=13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2" name="Tekstvak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1329" y="4712753"/>
                <a:ext cx="1508426" cy="276999"/>
              </a:xfrm>
              <a:prstGeom prst="rect">
                <a:avLst/>
              </a:prstGeom>
              <a:blipFill>
                <a:blip r:embed="rId11"/>
                <a:stretch>
                  <a:fillRect l="-1210" r="-3226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kstvak 32"/>
          <p:cNvSpPr txBox="1"/>
          <p:nvPr/>
        </p:nvSpPr>
        <p:spPr>
          <a:xfrm>
            <a:off x="412124" y="5176655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d)</a:t>
            </a:r>
          </a:p>
        </p:txBody>
      </p:sp>
      <p:pic>
        <p:nvPicPr>
          <p:cNvPr id="34" name="Afbeelding 3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295" y="5828104"/>
            <a:ext cx="10058400" cy="603504"/>
          </a:xfrm>
          <a:prstGeom prst="rect">
            <a:avLst/>
          </a:prstGeom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724" y="5231226"/>
            <a:ext cx="4333875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56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95</TotalTime>
  <Words>92</Words>
  <Application>Microsoft Office PowerPoint</Application>
  <PresentationFormat>Breedbeeld</PresentationFormat>
  <Paragraphs>34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12</cp:revision>
  <dcterms:created xsi:type="dcterms:W3CDTF">2018-04-10T07:56:44Z</dcterms:created>
  <dcterms:modified xsi:type="dcterms:W3CDTF">2019-03-25T08:23:32Z</dcterms:modified>
</cp:coreProperties>
</file>