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F716-8E5D-4C90-BEDF-34AAD45D7C2F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A2B-C42A-42DE-8A0A-22A849DD48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906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F716-8E5D-4C90-BEDF-34AAD45D7C2F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A2B-C42A-42DE-8A0A-22A849DD48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026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F716-8E5D-4C90-BEDF-34AAD45D7C2F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A2B-C42A-42DE-8A0A-22A849DD48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843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F716-8E5D-4C90-BEDF-34AAD45D7C2F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A2B-C42A-42DE-8A0A-22A849DD48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2916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F716-8E5D-4C90-BEDF-34AAD45D7C2F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A2B-C42A-42DE-8A0A-22A849DD48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916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F716-8E5D-4C90-BEDF-34AAD45D7C2F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A2B-C42A-42DE-8A0A-22A849DD48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390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F716-8E5D-4C90-BEDF-34AAD45D7C2F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A2B-C42A-42DE-8A0A-22A849DD48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58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F716-8E5D-4C90-BEDF-34AAD45D7C2F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A2B-C42A-42DE-8A0A-22A849DD48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68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F716-8E5D-4C90-BEDF-34AAD45D7C2F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A2B-C42A-42DE-8A0A-22A849DD48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2065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F716-8E5D-4C90-BEDF-34AAD45D7C2F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A2B-C42A-42DE-8A0A-22A849DD48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55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F716-8E5D-4C90-BEDF-34AAD45D7C2F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A2B-C42A-42DE-8A0A-22A849DD48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245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0F716-8E5D-4C90-BEDF-34AAD45D7C2F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70A2B-C42A-42DE-8A0A-22A849DD48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7696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21" Type="http://schemas.openxmlformats.org/officeDocument/2006/relationships/image" Target="../media/image3.jp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25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23" Type="http://schemas.openxmlformats.org/officeDocument/2006/relationships/image" Target="../media/image5.jp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608" y="385437"/>
            <a:ext cx="7914132" cy="600760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177" y="2922176"/>
            <a:ext cx="1309878" cy="48006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053" y="3835379"/>
            <a:ext cx="1008126" cy="63779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097" y="4686860"/>
            <a:ext cx="1028700" cy="438912"/>
          </a:xfrm>
          <a:prstGeom prst="rect">
            <a:avLst/>
          </a:prstGeom>
        </p:spPr>
      </p:pic>
      <p:sp>
        <p:nvSpPr>
          <p:cNvPr id="10" name="Rechthoek 9"/>
          <p:cNvSpPr/>
          <p:nvPr/>
        </p:nvSpPr>
        <p:spPr>
          <a:xfrm>
            <a:off x="2698751" y="2799471"/>
            <a:ext cx="522752" cy="478301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238174" y="2799471"/>
            <a:ext cx="1168726" cy="478301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4423572" y="2799470"/>
            <a:ext cx="506437" cy="478301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6963683" y="2799470"/>
            <a:ext cx="2523217" cy="959730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6963682" y="3835379"/>
            <a:ext cx="2523217" cy="717571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6963682" y="4641829"/>
            <a:ext cx="2523217" cy="742971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6963681" y="5454117"/>
            <a:ext cx="2523217" cy="741587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2501574" y="3889725"/>
            <a:ext cx="1238576" cy="478301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3761683" y="3889725"/>
            <a:ext cx="506437" cy="478301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2618886" y="4675784"/>
            <a:ext cx="1553064" cy="584462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4186398" y="4683082"/>
            <a:ext cx="506437" cy="478301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2667001" y="5517318"/>
            <a:ext cx="1327149" cy="584462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2" name="Afbeelding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325" y="5757797"/>
            <a:ext cx="1227582" cy="438912"/>
          </a:xfrm>
          <a:prstGeom prst="rect">
            <a:avLst/>
          </a:prstGeom>
        </p:spPr>
      </p:pic>
      <p:sp>
        <p:nvSpPr>
          <p:cNvPr id="23" name="Rechthoek 22"/>
          <p:cNvSpPr/>
          <p:nvPr/>
        </p:nvSpPr>
        <p:spPr>
          <a:xfrm>
            <a:off x="4013215" y="5517318"/>
            <a:ext cx="2044685" cy="254832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6072239" y="5517318"/>
            <a:ext cx="550811" cy="254832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078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8" y="570212"/>
            <a:ext cx="10643616" cy="4517136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1873068" y="2393552"/>
            <a:ext cx="1252270" cy="435228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125338" y="2393552"/>
            <a:ext cx="1252270" cy="435228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1873068" y="2828780"/>
            <a:ext cx="1252270" cy="435228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3125338" y="2828780"/>
            <a:ext cx="1252270" cy="435228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2512851" y="3318870"/>
            <a:ext cx="912737" cy="435228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438712" y="3318870"/>
            <a:ext cx="570929" cy="435228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2784667" y="3783857"/>
            <a:ext cx="1252270" cy="435228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4205785" y="3318870"/>
            <a:ext cx="3054823" cy="1471494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7437725" y="2788535"/>
            <a:ext cx="3546038" cy="1471494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1785630" y="4420858"/>
            <a:ext cx="570929" cy="435228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6687403" y="1187355"/>
            <a:ext cx="1665026" cy="559558"/>
          </a:xfrm>
          <a:prstGeom prst="ellipse">
            <a:avLst/>
          </a:prstGeom>
          <a:solidFill>
            <a:srgbClr val="FFF3D1">
              <a:alpha val="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4588968" y="1227214"/>
            <a:ext cx="1665026" cy="559558"/>
          </a:xfrm>
          <a:prstGeom prst="ellipse">
            <a:avLst/>
          </a:prstGeom>
          <a:solidFill>
            <a:srgbClr val="FFF3D1">
              <a:alpha val="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814095" y="1154529"/>
            <a:ext cx="1665026" cy="676970"/>
          </a:xfrm>
          <a:prstGeom prst="ellipse">
            <a:avLst/>
          </a:prstGeom>
          <a:solidFill>
            <a:srgbClr val="FFF3D1">
              <a:alpha val="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729733" y="1180323"/>
            <a:ext cx="1665026" cy="559558"/>
          </a:xfrm>
          <a:prstGeom prst="ellipse">
            <a:avLst/>
          </a:prstGeom>
          <a:solidFill>
            <a:srgbClr val="FFF3D1">
              <a:alpha val="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510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64024" y="55955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Opgave 20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2074459" y="559558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Herleid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63860" y="135112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a)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/>
              <p:cNvSpPr txBox="1"/>
              <p:nvPr/>
            </p:nvSpPr>
            <p:spPr>
              <a:xfrm>
                <a:off x="973394" y="1397294"/>
                <a:ext cx="13303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394" y="1397294"/>
                <a:ext cx="1330364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4128" t="-4348" r="-917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/>
              <p:cNvSpPr txBox="1"/>
              <p:nvPr/>
            </p:nvSpPr>
            <p:spPr>
              <a:xfrm>
                <a:off x="2303758" y="1397294"/>
                <a:ext cx="15676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758" y="1397294"/>
                <a:ext cx="1567609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556" t="-4348" r="-778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/>
              <p:cNvSpPr txBox="1"/>
              <p:nvPr/>
            </p:nvSpPr>
            <p:spPr>
              <a:xfrm>
                <a:off x="3871367" y="1394216"/>
                <a:ext cx="898387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Tekstvak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1367" y="1394216"/>
                <a:ext cx="898387" cy="280077"/>
              </a:xfrm>
              <a:prstGeom prst="rect">
                <a:avLst/>
              </a:prstGeom>
              <a:blipFill rotWithShape="0">
                <a:blip r:embed="rId4"/>
                <a:stretch>
                  <a:fillRect l="-2041" t="-6522" r="-2041" b="-2608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vak 7"/>
          <p:cNvSpPr txBox="1"/>
          <p:nvPr/>
        </p:nvSpPr>
        <p:spPr>
          <a:xfrm>
            <a:off x="463860" y="199897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b)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941910" y="2050365"/>
                <a:ext cx="21456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910" y="2050365"/>
                <a:ext cx="2145652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2279" t="-4348" r="-57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3161126" y="2045142"/>
                <a:ext cx="19123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1126" y="2045142"/>
                <a:ext cx="1912383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958" t="-4348" r="-95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hthoek 10"/>
          <p:cNvSpPr/>
          <p:nvPr/>
        </p:nvSpPr>
        <p:spPr>
          <a:xfrm>
            <a:off x="3684476" y="2017426"/>
            <a:ext cx="446069" cy="276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4554327" y="2015078"/>
            <a:ext cx="446069" cy="276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5147073" y="2045141"/>
                <a:ext cx="8992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7073" y="2045141"/>
                <a:ext cx="899284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2027" t="-4348" r="-202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/>
          <p:cNvSpPr txBox="1"/>
          <p:nvPr/>
        </p:nvSpPr>
        <p:spPr>
          <a:xfrm>
            <a:off x="463860" y="2912012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c)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829830" y="2795768"/>
                <a:ext cx="801245" cy="6031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48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830" y="2795768"/>
                <a:ext cx="801245" cy="60311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1736642" y="2976209"/>
                <a:ext cx="6756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642" y="2976209"/>
                <a:ext cx="675634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604" r="-9910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/>
          <p:cNvSpPr txBox="1"/>
          <p:nvPr/>
        </p:nvSpPr>
        <p:spPr>
          <a:xfrm>
            <a:off x="463860" y="375792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463860" y="5467881"/>
            <a:ext cx="329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63860" y="448629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</a:t>
            </a:r>
            <a:r>
              <a:rPr lang="nl-NL" dirty="0" smtClean="0"/>
              <a:t>)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/>
              <p:cNvSpPr txBox="1"/>
              <p:nvPr/>
            </p:nvSpPr>
            <p:spPr>
              <a:xfrm>
                <a:off x="842231" y="3807657"/>
                <a:ext cx="8944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sSup>
                                <m:sSup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231" y="3807657"/>
                <a:ext cx="894411" cy="276999"/>
              </a:xfrm>
              <a:prstGeom prst="rect">
                <a:avLst/>
              </a:prstGeom>
              <a:blipFill rotWithShape="0">
                <a:blip r:embed="rId10"/>
                <a:stretch>
                  <a:fillRect t="-4444" r="-272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/>
              <p:cNvSpPr txBox="1"/>
              <p:nvPr/>
            </p:nvSpPr>
            <p:spPr>
              <a:xfrm>
                <a:off x="840886" y="4532456"/>
                <a:ext cx="18373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sSup>
                                <m:sSup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86" y="4532456"/>
                <a:ext cx="1837362" cy="276999"/>
              </a:xfrm>
              <a:prstGeom prst="rect">
                <a:avLst/>
              </a:prstGeom>
              <a:blipFill rotWithShape="0">
                <a:blip r:embed="rId11"/>
                <a:stretch>
                  <a:fillRect t="-4444" r="-99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/>
              <p:cNvSpPr txBox="1"/>
              <p:nvPr/>
            </p:nvSpPr>
            <p:spPr>
              <a:xfrm>
                <a:off x="840886" y="5363904"/>
                <a:ext cx="857286" cy="6031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nl-NL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nl-NL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nl-NL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nl-NL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86" y="5363904"/>
                <a:ext cx="857286" cy="60311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/>
              <p:cNvSpPr txBox="1"/>
              <p:nvPr/>
            </p:nvSpPr>
            <p:spPr>
              <a:xfrm>
                <a:off x="1759567" y="3818154"/>
                <a:ext cx="14305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9567" y="3818154"/>
                <a:ext cx="1430584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1709" t="-4348" r="-170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/>
              <p:cNvSpPr txBox="1"/>
              <p:nvPr/>
            </p:nvSpPr>
            <p:spPr>
              <a:xfrm>
                <a:off x="3244589" y="3807657"/>
                <a:ext cx="956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=−64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589" y="3807657"/>
                <a:ext cx="956159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1911" t="-4444" r="-254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/>
              <p:cNvSpPr txBox="1"/>
              <p:nvPr/>
            </p:nvSpPr>
            <p:spPr>
              <a:xfrm>
                <a:off x="2684660" y="4578623"/>
                <a:ext cx="21819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660" y="4578623"/>
                <a:ext cx="2181943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559" t="-4348" r="-838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/>
              <p:cNvSpPr txBox="1"/>
              <p:nvPr/>
            </p:nvSpPr>
            <p:spPr>
              <a:xfrm>
                <a:off x="4898400" y="4578622"/>
                <a:ext cx="15601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+16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400" y="4578622"/>
                <a:ext cx="1560106" cy="276999"/>
              </a:xfrm>
              <a:prstGeom prst="rect">
                <a:avLst/>
              </a:prstGeom>
              <a:blipFill rotWithShape="0">
                <a:blip r:embed="rId16"/>
                <a:stretch>
                  <a:fillRect l="-1569" t="-4348" r="-1176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/>
              <p:cNvSpPr txBox="1"/>
              <p:nvPr/>
            </p:nvSpPr>
            <p:spPr>
              <a:xfrm>
                <a:off x="6490303" y="4578622"/>
                <a:ext cx="7872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=32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0303" y="4578622"/>
                <a:ext cx="787267" cy="276999"/>
              </a:xfrm>
              <a:prstGeom prst="rect">
                <a:avLst/>
              </a:prstGeom>
              <a:blipFill rotWithShape="0">
                <a:blip r:embed="rId17"/>
                <a:stretch>
                  <a:fillRect l="-3101" t="-4348" r="-1550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/>
              <p:cNvSpPr txBox="1"/>
              <p:nvPr/>
            </p:nvSpPr>
            <p:spPr>
              <a:xfrm>
                <a:off x="1792361" y="5374401"/>
                <a:ext cx="910249" cy="6031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2361" y="5374401"/>
                <a:ext cx="910249" cy="603114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/>
              <p:cNvSpPr txBox="1"/>
              <p:nvPr/>
            </p:nvSpPr>
            <p:spPr>
              <a:xfrm>
                <a:off x="2886414" y="5388462"/>
                <a:ext cx="79560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414" y="5388462"/>
                <a:ext cx="795602" cy="553998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Afbeelding 30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040" y="1130225"/>
            <a:ext cx="1484528" cy="544068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040" y="2044084"/>
            <a:ext cx="1142543" cy="722833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040" y="3136708"/>
            <a:ext cx="1165860" cy="497434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040" y="4003932"/>
            <a:ext cx="1391260" cy="497434"/>
          </a:xfrm>
          <a:prstGeom prst="rect">
            <a:avLst/>
          </a:prstGeom>
        </p:spPr>
      </p:pic>
      <p:sp>
        <p:nvSpPr>
          <p:cNvPr id="35" name="Ovaal 34"/>
          <p:cNvSpPr/>
          <p:nvPr/>
        </p:nvSpPr>
        <p:spPr>
          <a:xfrm>
            <a:off x="9288101" y="959840"/>
            <a:ext cx="1899138" cy="868751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Ovaal 35"/>
          <p:cNvSpPr/>
          <p:nvPr/>
        </p:nvSpPr>
        <p:spPr>
          <a:xfrm>
            <a:off x="9288101" y="1956075"/>
            <a:ext cx="1899138" cy="868751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vaal 36"/>
          <p:cNvSpPr/>
          <p:nvPr/>
        </p:nvSpPr>
        <p:spPr>
          <a:xfrm>
            <a:off x="9288101" y="2884847"/>
            <a:ext cx="1899138" cy="868751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Ovaal 37"/>
          <p:cNvSpPr/>
          <p:nvPr/>
        </p:nvSpPr>
        <p:spPr>
          <a:xfrm>
            <a:off x="9288101" y="3821062"/>
            <a:ext cx="1899138" cy="868751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/>
              <p:cNvSpPr txBox="1"/>
              <p:nvPr/>
            </p:nvSpPr>
            <p:spPr>
              <a:xfrm>
                <a:off x="3901505" y="5377552"/>
                <a:ext cx="109889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505" y="5377552"/>
                <a:ext cx="1098891" cy="622350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551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11111E-6 L -0.13282 -0.0002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41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37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6" presetClass="entr" presetSubtype="37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6" presetClass="entr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8" grpId="0"/>
      <p:bldP spid="9" grpId="0"/>
      <p:bldP spid="10" grpId="0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19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49</Words>
  <Application>Microsoft Office PowerPoint</Application>
  <PresentationFormat>Breedbeeld</PresentationFormat>
  <Paragraphs>27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Kantoorthema</vt:lpstr>
      <vt:lpstr>PowerPoint-presentatie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21</cp:revision>
  <dcterms:created xsi:type="dcterms:W3CDTF">2017-11-27T10:18:45Z</dcterms:created>
  <dcterms:modified xsi:type="dcterms:W3CDTF">2017-11-28T10:30:53Z</dcterms:modified>
</cp:coreProperties>
</file>