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2B64-9D79-4B60-AB82-136440577B80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385-A0F2-4A16-A173-4692DBBB0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373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2B64-9D79-4B60-AB82-136440577B80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385-A0F2-4A16-A173-4692DBBB0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2930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2B64-9D79-4B60-AB82-136440577B80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385-A0F2-4A16-A173-4692DBBB0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8438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2B64-9D79-4B60-AB82-136440577B80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385-A0F2-4A16-A173-4692DBBB0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1308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2B64-9D79-4B60-AB82-136440577B80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385-A0F2-4A16-A173-4692DBBB0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136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2B64-9D79-4B60-AB82-136440577B80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385-A0F2-4A16-A173-4692DBBB0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139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2B64-9D79-4B60-AB82-136440577B80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385-A0F2-4A16-A173-4692DBBB0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545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2B64-9D79-4B60-AB82-136440577B80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385-A0F2-4A16-A173-4692DBBB0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408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2B64-9D79-4B60-AB82-136440577B80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385-A0F2-4A16-A173-4692DBBB0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959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2B64-9D79-4B60-AB82-136440577B80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385-A0F2-4A16-A173-4692DBBB0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1290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2B64-9D79-4B60-AB82-136440577B80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3385-A0F2-4A16-A173-4692DBBB0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6223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C2B64-9D79-4B60-AB82-136440577B80}" type="datetimeFigureOut">
              <a:rPr lang="nl-NL" smtClean="0"/>
              <a:t>15-1-2018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F3385-A0F2-4A16-A173-4692DBBB0A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47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46E75A8-EBBC-4E59-BF5C-2E7D56E0F41A}"/>
              </a:ext>
            </a:extLst>
          </p:cNvPr>
          <p:cNvSpPr txBox="1"/>
          <p:nvPr/>
        </p:nvSpPr>
        <p:spPr>
          <a:xfrm>
            <a:off x="439615" y="63304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54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9570ACA9-4DD2-4084-BC60-A5830C5616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75" y="1266930"/>
            <a:ext cx="6007608" cy="39502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8C954AA2-9D0C-4D88-8DA1-4DC3AF947AD5}"/>
                  </a:ext>
                </a:extLst>
              </p:cNvPr>
              <p:cNvSpPr txBox="1"/>
              <p:nvPr/>
            </p:nvSpPr>
            <p:spPr>
              <a:xfrm>
                <a:off x="1187447" y="2210983"/>
                <a:ext cx="22747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8C954AA2-9D0C-4D88-8DA1-4DC3AF947A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447" y="2210983"/>
                <a:ext cx="2274790" cy="276999"/>
              </a:xfrm>
              <a:prstGeom prst="rect">
                <a:avLst/>
              </a:prstGeom>
              <a:blipFill>
                <a:blip r:embed="rId3"/>
                <a:stretch>
                  <a:fillRect t="-444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0D0B7630-5163-4F11-A49E-FA24773388C6}"/>
                  </a:ext>
                </a:extLst>
              </p:cNvPr>
              <p:cNvSpPr txBox="1"/>
              <p:nvPr/>
            </p:nvSpPr>
            <p:spPr>
              <a:xfrm>
                <a:off x="1188720" y="2910840"/>
                <a:ext cx="19985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0D0B7630-5163-4F11-A49E-FA2477338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720" y="2910840"/>
                <a:ext cx="1998559" cy="276999"/>
              </a:xfrm>
              <a:prstGeom prst="rect">
                <a:avLst/>
              </a:prstGeom>
              <a:blipFill>
                <a:blip r:embed="rId4"/>
                <a:stretch>
                  <a:fillRect l="-61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Pijl: gekromd omlaag 30">
            <a:extLst>
              <a:ext uri="{FF2B5EF4-FFF2-40B4-BE49-F238E27FC236}">
                <a16:creationId xmlns:a16="http://schemas.microsoft.com/office/drawing/2014/main" id="{D239D785-807C-4F7E-B0F9-9EF8671A9C8C}"/>
              </a:ext>
            </a:extLst>
          </p:cNvPr>
          <p:cNvSpPr/>
          <p:nvPr/>
        </p:nvSpPr>
        <p:spPr>
          <a:xfrm>
            <a:off x="2418080" y="2092960"/>
            <a:ext cx="508000" cy="11802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2" name="Pijl: gekromd omlaag 31">
            <a:extLst>
              <a:ext uri="{FF2B5EF4-FFF2-40B4-BE49-F238E27FC236}">
                <a16:creationId xmlns:a16="http://schemas.microsoft.com/office/drawing/2014/main" id="{15A0B676-29C2-4915-8B47-3E9B3F16E1A8}"/>
              </a:ext>
            </a:extLst>
          </p:cNvPr>
          <p:cNvSpPr/>
          <p:nvPr/>
        </p:nvSpPr>
        <p:spPr>
          <a:xfrm>
            <a:off x="2397760" y="2011645"/>
            <a:ext cx="863600" cy="22219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hthoek 32">
                <a:extLst>
                  <a:ext uri="{FF2B5EF4-FFF2-40B4-BE49-F238E27FC236}">
                    <a16:creationId xmlns:a16="http://schemas.microsoft.com/office/drawing/2014/main" id="{D2D77B61-FD27-4B0E-8AA2-FEFE7592B17B}"/>
                  </a:ext>
                </a:extLst>
              </p:cNvPr>
              <p:cNvSpPr/>
              <p:nvPr/>
            </p:nvSpPr>
            <p:spPr>
              <a:xfrm>
                <a:off x="3071072" y="2864673"/>
                <a:ext cx="7823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Rechthoek 32">
                <a:extLst>
                  <a:ext uri="{FF2B5EF4-FFF2-40B4-BE49-F238E27FC236}">
                    <a16:creationId xmlns:a16="http://schemas.microsoft.com/office/drawing/2014/main" id="{D2D77B61-FD27-4B0E-8AA2-FEFE7592B1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1072" y="2864673"/>
                <a:ext cx="78232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hthoek 33">
                <a:extLst>
                  <a:ext uri="{FF2B5EF4-FFF2-40B4-BE49-F238E27FC236}">
                    <a16:creationId xmlns:a16="http://schemas.microsoft.com/office/drawing/2014/main" id="{ECAF3914-0FC1-4494-81E5-4A60602D7DEF}"/>
                  </a:ext>
                </a:extLst>
              </p:cNvPr>
              <p:cNvSpPr/>
              <p:nvPr/>
            </p:nvSpPr>
            <p:spPr>
              <a:xfrm>
                <a:off x="3656779" y="2864673"/>
                <a:ext cx="66934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Rechthoek 33">
                <a:extLst>
                  <a:ext uri="{FF2B5EF4-FFF2-40B4-BE49-F238E27FC236}">
                    <a16:creationId xmlns:a16="http://schemas.microsoft.com/office/drawing/2014/main" id="{ECAF3914-0FC1-4494-81E5-4A60602D7D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779" y="2864673"/>
                <a:ext cx="66934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Pijl: gekromd omlaag 34">
            <a:extLst>
              <a:ext uri="{FF2B5EF4-FFF2-40B4-BE49-F238E27FC236}">
                <a16:creationId xmlns:a16="http://schemas.microsoft.com/office/drawing/2014/main" id="{26E00D6D-B449-4E43-A9A8-FCE42448E0BA}"/>
              </a:ext>
            </a:extLst>
          </p:cNvPr>
          <p:cNvSpPr/>
          <p:nvPr/>
        </p:nvSpPr>
        <p:spPr>
          <a:xfrm>
            <a:off x="1677775" y="2730231"/>
            <a:ext cx="746249" cy="1391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6" name="Pijl: gekromd omlaag 35">
            <a:extLst>
              <a:ext uri="{FF2B5EF4-FFF2-40B4-BE49-F238E27FC236}">
                <a16:creationId xmlns:a16="http://schemas.microsoft.com/office/drawing/2014/main" id="{07A26DA9-3EF3-48C8-8421-74A128A719C5}"/>
              </a:ext>
            </a:extLst>
          </p:cNvPr>
          <p:cNvSpPr/>
          <p:nvPr/>
        </p:nvSpPr>
        <p:spPr>
          <a:xfrm>
            <a:off x="1657456" y="2648916"/>
            <a:ext cx="1268624" cy="2619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7" name="Pijl: gekromd omhoog 36">
            <a:extLst>
              <a:ext uri="{FF2B5EF4-FFF2-40B4-BE49-F238E27FC236}">
                <a16:creationId xmlns:a16="http://schemas.microsoft.com/office/drawing/2014/main" id="{074D0622-12C9-4DC5-93F9-D964FBBC1C71}"/>
              </a:ext>
            </a:extLst>
          </p:cNvPr>
          <p:cNvSpPr/>
          <p:nvPr/>
        </p:nvSpPr>
        <p:spPr>
          <a:xfrm>
            <a:off x="2113280" y="3187839"/>
            <a:ext cx="457200" cy="12432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8" name="Pijl: gekromd omhoog 37">
            <a:extLst>
              <a:ext uri="{FF2B5EF4-FFF2-40B4-BE49-F238E27FC236}">
                <a16:creationId xmlns:a16="http://schemas.microsoft.com/office/drawing/2014/main" id="{F0B5D651-C1CC-4231-B2E9-108A0D2AC8B0}"/>
              </a:ext>
            </a:extLst>
          </p:cNvPr>
          <p:cNvSpPr/>
          <p:nvPr/>
        </p:nvSpPr>
        <p:spPr>
          <a:xfrm>
            <a:off x="2134976" y="3209377"/>
            <a:ext cx="791104" cy="12432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67A1E4CE-E7CD-4BE6-8F9A-EFF993646241}"/>
                  </a:ext>
                </a:extLst>
              </p:cNvPr>
              <p:cNvSpPr txBox="1"/>
              <p:nvPr/>
            </p:nvSpPr>
            <p:spPr>
              <a:xfrm>
                <a:off x="1187447" y="3610696"/>
                <a:ext cx="11961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67A1E4CE-E7CD-4BE6-8F9A-EFF9936462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447" y="3610696"/>
                <a:ext cx="1196160" cy="276999"/>
              </a:xfrm>
              <a:prstGeom prst="rect">
                <a:avLst/>
              </a:prstGeom>
              <a:blipFill>
                <a:blip r:embed="rId7"/>
                <a:stretch>
                  <a:fillRect l="-2041" t="-4348" r="-357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Rechte verbindingslijn 40">
            <a:extLst>
              <a:ext uri="{FF2B5EF4-FFF2-40B4-BE49-F238E27FC236}">
                <a16:creationId xmlns:a16="http://schemas.microsoft.com/office/drawing/2014/main" id="{B2F24447-102E-4613-B3E0-39F2AC8A52BE}"/>
              </a:ext>
            </a:extLst>
          </p:cNvPr>
          <p:cNvCxnSpPr/>
          <p:nvPr/>
        </p:nvCxnSpPr>
        <p:spPr>
          <a:xfrm flipV="1">
            <a:off x="1423131" y="3610696"/>
            <a:ext cx="456469" cy="27699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>
            <a:extLst>
              <a:ext uri="{FF2B5EF4-FFF2-40B4-BE49-F238E27FC236}">
                <a16:creationId xmlns:a16="http://schemas.microsoft.com/office/drawing/2014/main" id="{B73CC362-1EC9-4A15-B86D-4A7573B82764}"/>
              </a:ext>
            </a:extLst>
          </p:cNvPr>
          <p:cNvCxnSpPr/>
          <p:nvPr/>
        </p:nvCxnSpPr>
        <p:spPr>
          <a:xfrm flipV="1">
            <a:off x="3347507" y="3610695"/>
            <a:ext cx="456469" cy="27699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75E9B755-9D37-4A47-80C6-E5E63768F5EB}"/>
              </a:ext>
            </a:extLst>
          </p:cNvPr>
          <p:cNvCxnSpPr/>
          <p:nvPr/>
        </p:nvCxnSpPr>
        <p:spPr>
          <a:xfrm>
            <a:off x="1879600" y="3887694"/>
            <a:ext cx="46228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53519092-9511-4251-87D6-F75E8AD5510C}"/>
              </a:ext>
            </a:extLst>
          </p:cNvPr>
          <p:cNvCxnSpPr/>
          <p:nvPr/>
        </p:nvCxnSpPr>
        <p:spPr>
          <a:xfrm>
            <a:off x="2448560" y="3887694"/>
            <a:ext cx="46228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7DDDECA7-7FBB-4E95-A9A4-628A786999E1}"/>
              </a:ext>
            </a:extLst>
          </p:cNvPr>
          <p:cNvCxnSpPr/>
          <p:nvPr/>
        </p:nvCxnSpPr>
        <p:spPr>
          <a:xfrm>
            <a:off x="3990596" y="3887694"/>
            <a:ext cx="46228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80957ABA-ECCF-4DAB-8475-C891F44A8339}"/>
                  </a:ext>
                </a:extLst>
              </p:cNvPr>
              <p:cNvSpPr txBox="1"/>
              <p:nvPr/>
            </p:nvSpPr>
            <p:spPr>
              <a:xfrm>
                <a:off x="1187447" y="4257351"/>
                <a:ext cx="11258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80957ABA-ECCF-4DAB-8475-C891F44A8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447" y="4257351"/>
                <a:ext cx="1125886" cy="276999"/>
              </a:xfrm>
              <a:prstGeom prst="rect">
                <a:avLst/>
              </a:prstGeom>
              <a:blipFill>
                <a:blip r:embed="rId8"/>
                <a:stretch>
                  <a:fillRect l="-2174" r="-489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hthoek 49">
                <a:extLst>
                  <a:ext uri="{FF2B5EF4-FFF2-40B4-BE49-F238E27FC236}">
                    <a16:creationId xmlns:a16="http://schemas.microsoft.com/office/drawing/2014/main" id="{087F7F74-3842-4524-B54D-9ABC22E175CD}"/>
                  </a:ext>
                </a:extLst>
              </p:cNvPr>
              <p:cNvSpPr/>
              <p:nvPr/>
            </p:nvSpPr>
            <p:spPr>
              <a:xfrm>
                <a:off x="2291768" y="3562574"/>
                <a:ext cx="22550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+9−4</m:t>
                      </m:r>
                      <m:sSup>
                        <m:sSup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0" name="Rechthoek 49">
                <a:extLst>
                  <a:ext uri="{FF2B5EF4-FFF2-40B4-BE49-F238E27FC236}">
                    <a16:creationId xmlns:a16="http://schemas.microsoft.com/office/drawing/2014/main" id="{087F7F74-3842-4524-B54D-9ABC22E175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1768" y="3562574"/>
                <a:ext cx="225504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kstballon: rechthoek met afgeronde hoeken 50">
            <a:extLst>
              <a:ext uri="{FF2B5EF4-FFF2-40B4-BE49-F238E27FC236}">
                <a16:creationId xmlns:a16="http://schemas.microsoft.com/office/drawing/2014/main" id="{0304859A-342B-4857-9D6E-01634FEBE719}"/>
              </a:ext>
            </a:extLst>
          </p:cNvPr>
          <p:cNvSpPr/>
          <p:nvPr/>
        </p:nvSpPr>
        <p:spPr>
          <a:xfrm>
            <a:off x="4883731" y="2259793"/>
            <a:ext cx="1248507" cy="699857"/>
          </a:xfrm>
          <a:prstGeom prst="wedgeRoundRectCallout">
            <a:avLst>
              <a:gd name="adj1" fmla="val -23274"/>
              <a:gd name="adj2" fmla="val 48106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haakjes uitwerken</a:t>
            </a:r>
          </a:p>
        </p:txBody>
      </p:sp>
      <p:sp>
        <p:nvSpPr>
          <p:cNvPr id="52" name="Tekstballon: rechthoek met afgeronde hoeken 51">
            <a:extLst>
              <a:ext uri="{FF2B5EF4-FFF2-40B4-BE49-F238E27FC236}">
                <a16:creationId xmlns:a16="http://schemas.microsoft.com/office/drawing/2014/main" id="{7B1F56E3-F7C5-4858-B7B0-57416C05E9E0}"/>
              </a:ext>
            </a:extLst>
          </p:cNvPr>
          <p:cNvSpPr/>
          <p:nvPr/>
        </p:nvSpPr>
        <p:spPr>
          <a:xfrm>
            <a:off x="4883732" y="3333698"/>
            <a:ext cx="1643528" cy="923653"/>
          </a:xfrm>
          <a:prstGeom prst="wedgeRoundRectCallout">
            <a:avLst>
              <a:gd name="adj1" fmla="val -23274"/>
              <a:gd name="adj2" fmla="val 48106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gelijknamige termen optellen</a:t>
            </a:r>
          </a:p>
        </p:txBody>
      </p:sp>
    </p:spTree>
    <p:extLst>
      <p:ext uri="{BB962C8B-B14F-4D97-AF65-F5344CB8AC3E}">
        <p14:creationId xmlns:p14="http://schemas.microsoft.com/office/powerpoint/2010/main" val="378358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  <p:bldP spid="31" grpId="0" animBg="1"/>
      <p:bldP spid="32" grpId="0" animBg="1"/>
      <p:bldP spid="33" grpId="0"/>
      <p:bldP spid="34" grpId="0"/>
      <p:bldP spid="35" grpId="0" animBg="1"/>
      <p:bldP spid="36" grpId="0" animBg="1"/>
      <p:bldP spid="37" grpId="0" animBg="1"/>
      <p:bldP spid="38" grpId="0" animBg="1"/>
      <p:bldP spid="39" grpId="0"/>
      <p:bldP spid="47" grpId="0"/>
      <p:bldP spid="50" grpId="0"/>
      <p:bldP spid="51" grpId="0" animBg="1"/>
      <p:bldP spid="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C159DB27-04CC-4C63-BF83-FEB309ADEA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61" y="598710"/>
            <a:ext cx="6065215" cy="63367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8E15658B-67CE-4334-8423-E67A887413DD}"/>
                  </a:ext>
                </a:extLst>
              </p:cNvPr>
              <p:cNvSpPr txBox="1"/>
              <p:nvPr/>
            </p:nvSpPr>
            <p:spPr>
              <a:xfrm>
                <a:off x="975360" y="1996440"/>
                <a:ext cx="2197268" cy="3374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rad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ad>
                            <m:radPr>
                              <m:degHide m:val="on"/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8E15658B-67CE-4334-8423-E67A88741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1996440"/>
                <a:ext cx="2197268" cy="337465"/>
              </a:xfrm>
              <a:prstGeom prst="rect">
                <a:avLst/>
              </a:prstGeom>
              <a:blipFill>
                <a:blip r:embed="rId3"/>
                <a:stretch>
                  <a:fillRect l="-1944" b="-2363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Pijl: gekromd omlaag 5">
            <a:extLst>
              <a:ext uri="{FF2B5EF4-FFF2-40B4-BE49-F238E27FC236}">
                <a16:creationId xmlns:a16="http://schemas.microsoft.com/office/drawing/2014/main" id="{53BB2500-F53E-4256-AAD3-A3E5A88F9F8B}"/>
              </a:ext>
            </a:extLst>
          </p:cNvPr>
          <p:cNvSpPr/>
          <p:nvPr/>
        </p:nvSpPr>
        <p:spPr>
          <a:xfrm>
            <a:off x="1280160" y="1855558"/>
            <a:ext cx="558800" cy="1408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7" name="Pijl: gekromd omlaag 6">
            <a:extLst>
              <a:ext uri="{FF2B5EF4-FFF2-40B4-BE49-F238E27FC236}">
                <a16:creationId xmlns:a16="http://schemas.microsoft.com/office/drawing/2014/main" id="{AE3CC3AF-04EF-4BD8-AB0F-BB005FB2C304}"/>
              </a:ext>
            </a:extLst>
          </p:cNvPr>
          <p:cNvSpPr/>
          <p:nvPr/>
        </p:nvSpPr>
        <p:spPr>
          <a:xfrm>
            <a:off x="1259840" y="1774243"/>
            <a:ext cx="1381760" cy="22219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6F911E8C-6126-43C9-AF95-B8B93BB38A72}"/>
                  </a:ext>
                </a:extLst>
              </p:cNvPr>
              <p:cNvSpPr txBox="1"/>
              <p:nvPr/>
            </p:nvSpPr>
            <p:spPr>
              <a:xfrm>
                <a:off x="977522" y="2762543"/>
                <a:ext cx="2806346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6F911E8C-6126-43C9-AF95-B8B93BB38A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522" y="2762543"/>
                <a:ext cx="2806346" cy="335413"/>
              </a:xfrm>
              <a:prstGeom prst="rect">
                <a:avLst/>
              </a:prstGeom>
              <a:blipFill>
                <a:blip r:embed="rId4"/>
                <a:stretch>
                  <a:fillRect l="-434" r="-1518" b="-2545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014DA2E7-1F07-4B1B-A547-A64FF62DD388}"/>
                  </a:ext>
                </a:extLst>
              </p:cNvPr>
              <p:cNvSpPr txBox="1"/>
              <p:nvPr/>
            </p:nvSpPr>
            <p:spPr>
              <a:xfrm>
                <a:off x="975360" y="3525440"/>
                <a:ext cx="1924309" cy="3386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𝑝𝑞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−4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𝑝𝑟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014DA2E7-1F07-4B1B-A547-A64FF62DD3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3525440"/>
                <a:ext cx="1924309" cy="338619"/>
              </a:xfrm>
              <a:prstGeom prst="rect">
                <a:avLst/>
              </a:prstGeom>
              <a:blipFill>
                <a:blip r:embed="rId5"/>
                <a:stretch>
                  <a:fillRect l="-633" r="-3481" b="-232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2749692F-B73F-4B34-A3E3-D9A06D11090D}"/>
                  </a:ext>
                </a:extLst>
              </p:cNvPr>
              <p:cNvSpPr txBox="1"/>
              <p:nvPr/>
            </p:nvSpPr>
            <p:spPr>
              <a:xfrm>
                <a:off x="975360" y="4289491"/>
                <a:ext cx="2524345" cy="3225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𝑝𝑞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𝑝𝑟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2749692F-B73F-4B34-A3E3-D9A06D1109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4289491"/>
                <a:ext cx="2524345" cy="322589"/>
              </a:xfrm>
              <a:prstGeom prst="rect">
                <a:avLst/>
              </a:prstGeom>
              <a:blipFill>
                <a:blip r:embed="rId6"/>
                <a:stretch>
                  <a:fillRect l="-483" r="-1932" b="-2264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230ED80-A9E2-481A-A96D-C4EB37A45299}"/>
                  </a:ext>
                </a:extLst>
              </p:cNvPr>
              <p:cNvSpPr txBox="1"/>
              <p:nvPr/>
            </p:nvSpPr>
            <p:spPr>
              <a:xfrm>
                <a:off x="975360" y="5037512"/>
                <a:ext cx="2442400" cy="278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13,4∙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𝑝𝑞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−9,8∙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𝑝𝑟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230ED80-A9E2-481A-A96D-C4EB37A452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5037512"/>
                <a:ext cx="2442400" cy="278025"/>
              </a:xfrm>
              <a:prstGeom prst="rect">
                <a:avLst/>
              </a:prstGeom>
              <a:blipFill>
                <a:blip r:embed="rId7"/>
                <a:stretch>
                  <a:fillRect l="-748" r="-1746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7FAC7E48-A971-4F50-BF28-6ADB20C358BD}"/>
                  </a:ext>
                </a:extLst>
              </p:cNvPr>
              <p:cNvSpPr txBox="1"/>
              <p:nvPr/>
            </p:nvSpPr>
            <p:spPr>
              <a:xfrm>
                <a:off x="1128621" y="5803615"/>
                <a:ext cx="26772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13,4   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𝑒𝑛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≈−9,8 )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7FAC7E48-A971-4F50-BF28-6ADB20C35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621" y="5803615"/>
                <a:ext cx="2677271" cy="276999"/>
              </a:xfrm>
              <a:prstGeom prst="rect">
                <a:avLst/>
              </a:prstGeom>
              <a:blipFill>
                <a:blip r:embed="rId8"/>
                <a:stretch>
                  <a:fillRect l="-2733" t="-2222" r="-2733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Afbeelding 13">
            <a:extLst>
              <a:ext uri="{FF2B5EF4-FFF2-40B4-BE49-F238E27FC236}">
                <a16:creationId xmlns:a16="http://schemas.microsoft.com/office/drawing/2014/main" id="{B9C363F5-0C0F-48F1-9505-BF47AFAD479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310" y="3875462"/>
            <a:ext cx="30861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71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101064F3-0F41-4370-8254-54698410A5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70" y="565912"/>
            <a:ext cx="6295644" cy="105338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6AD57537-6FA0-4D19-A92E-5A04CCD696E9}"/>
                  </a:ext>
                </a:extLst>
              </p:cNvPr>
              <p:cNvSpPr txBox="1"/>
              <p:nvPr/>
            </p:nvSpPr>
            <p:spPr>
              <a:xfrm>
                <a:off x="1121880" y="2067560"/>
                <a:ext cx="2827312" cy="503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=0,018∙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0,072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6AD57537-6FA0-4D19-A92E-5A04CCD696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880" y="2067560"/>
                <a:ext cx="2827312" cy="503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hthoek 6">
            <a:extLst>
              <a:ext uri="{FF2B5EF4-FFF2-40B4-BE49-F238E27FC236}">
                <a16:creationId xmlns:a16="http://schemas.microsoft.com/office/drawing/2014/main" id="{05434453-574E-4879-AF87-16E5B31CCCF1}"/>
              </a:ext>
            </a:extLst>
          </p:cNvPr>
          <p:cNvSpPr/>
          <p:nvPr/>
        </p:nvSpPr>
        <p:spPr>
          <a:xfrm>
            <a:off x="1605280" y="2001520"/>
            <a:ext cx="1320800" cy="59002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: gekromd omlaag 7">
            <a:extLst>
              <a:ext uri="{FF2B5EF4-FFF2-40B4-BE49-F238E27FC236}">
                <a16:creationId xmlns:a16="http://schemas.microsoft.com/office/drawing/2014/main" id="{3C2E7D8A-31F7-4944-B7D5-5B4EE3CE5946}"/>
              </a:ext>
            </a:extLst>
          </p:cNvPr>
          <p:cNvSpPr/>
          <p:nvPr/>
        </p:nvSpPr>
        <p:spPr>
          <a:xfrm>
            <a:off x="2824480" y="1799678"/>
            <a:ext cx="574840" cy="27296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Pijl: gekromd omlaag 8">
            <a:extLst>
              <a:ext uri="{FF2B5EF4-FFF2-40B4-BE49-F238E27FC236}">
                <a16:creationId xmlns:a16="http://schemas.microsoft.com/office/drawing/2014/main" id="{21B0473D-CCE4-42DE-908A-F3DB757EE5F5}"/>
              </a:ext>
            </a:extLst>
          </p:cNvPr>
          <p:cNvSpPr/>
          <p:nvPr/>
        </p:nvSpPr>
        <p:spPr>
          <a:xfrm>
            <a:off x="2814320" y="1759003"/>
            <a:ext cx="995680" cy="28823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759E06E4-3087-4E2D-9A8B-94EF345629AE}"/>
                  </a:ext>
                </a:extLst>
              </p:cNvPr>
              <p:cNvSpPr txBox="1"/>
              <p:nvPr/>
            </p:nvSpPr>
            <p:spPr>
              <a:xfrm>
                <a:off x="1376245" y="3019483"/>
                <a:ext cx="3871829" cy="503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i="1" smtClean="0">
                          <a:latin typeface="Cambria Math" panose="02040503050406030204" pitchFamily="18" charset="0"/>
                        </a:rPr>
                        <m:t>0,018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0,072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−0,018∙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0,072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759E06E4-3087-4E2D-9A8B-94EF345629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245" y="3019483"/>
                <a:ext cx="3871829" cy="503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42DB0D7B-971A-48B7-97CA-0A00E71B4814}"/>
                  </a:ext>
                </a:extLst>
              </p:cNvPr>
              <p:cNvSpPr txBox="1"/>
              <p:nvPr/>
            </p:nvSpPr>
            <p:spPr>
              <a:xfrm>
                <a:off x="1376245" y="3951086"/>
                <a:ext cx="20311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−1,25∙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42DB0D7B-971A-48B7-97CA-0A00E71B48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245" y="3951086"/>
                <a:ext cx="2031197" cy="276999"/>
              </a:xfrm>
              <a:prstGeom prst="rect">
                <a:avLst/>
              </a:prstGeom>
              <a:blipFill>
                <a:blip r:embed="rId5"/>
                <a:stretch>
                  <a:fillRect l="-901" r="-2402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1EAF8890-7DEC-4B35-844F-B153ECDF4A29}"/>
                  </a:ext>
                </a:extLst>
              </p:cNvPr>
              <p:cNvSpPr txBox="1"/>
              <p:nvPr/>
            </p:nvSpPr>
            <p:spPr>
              <a:xfrm>
                <a:off x="1376245" y="4656024"/>
                <a:ext cx="22043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+−1,25∙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1EAF8890-7DEC-4B35-844F-B153ECDF4A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245" y="4656024"/>
                <a:ext cx="2204321" cy="276999"/>
              </a:xfrm>
              <a:prstGeom prst="rect">
                <a:avLst/>
              </a:prstGeom>
              <a:blipFill>
                <a:blip r:embed="rId6"/>
                <a:stretch>
                  <a:fillRect l="-831" r="-2216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hoek 12">
            <a:extLst>
              <a:ext uri="{FF2B5EF4-FFF2-40B4-BE49-F238E27FC236}">
                <a16:creationId xmlns:a16="http://schemas.microsoft.com/office/drawing/2014/main" id="{C63FDDC6-17EA-4431-9AD2-5D946C6CD559}"/>
              </a:ext>
            </a:extLst>
          </p:cNvPr>
          <p:cNvSpPr/>
          <p:nvPr/>
        </p:nvSpPr>
        <p:spPr>
          <a:xfrm>
            <a:off x="1605280" y="4645864"/>
            <a:ext cx="386080" cy="276999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98AA3CA6-2AD2-4A23-A7D6-063A8A453FC0}"/>
              </a:ext>
            </a:extLst>
          </p:cNvPr>
          <p:cNvSpPr/>
          <p:nvPr/>
        </p:nvSpPr>
        <p:spPr>
          <a:xfrm>
            <a:off x="2675020" y="4645863"/>
            <a:ext cx="606660" cy="287160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09B13DFD-64AE-483F-99BB-7F489A6AD777}"/>
              </a:ext>
            </a:extLst>
          </p:cNvPr>
          <p:cNvCxnSpPr>
            <a:cxnSpLocks/>
          </p:cNvCxnSpPr>
          <p:nvPr/>
        </p:nvCxnSpPr>
        <p:spPr>
          <a:xfrm flipH="1">
            <a:off x="1808480" y="1290320"/>
            <a:ext cx="335280" cy="335554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CC896670-ED15-4EDD-8BA2-5AF35C6BBB5C}"/>
              </a:ext>
            </a:extLst>
          </p:cNvPr>
          <p:cNvCxnSpPr>
            <a:cxnSpLocks/>
          </p:cNvCxnSpPr>
          <p:nvPr/>
        </p:nvCxnSpPr>
        <p:spPr>
          <a:xfrm>
            <a:off x="2794000" y="1290320"/>
            <a:ext cx="164030" cy="335554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>
            <a:extLst>
              <a:ext uri="{FF2B5EF4-FFF2-40B4-BE49-F238E27FC236}">
                <a16:creationId xmlns:a16="http://schemas.microsoft.com/office/drawing/2014/main" id="{33E769B0-44F6-4C43-9F59-4440A2CCDFDA}"/>
              </a:ext>
            </a:extLst>
          </p:cNvPr>
          <p:cNvSpPr txBox="1"/>
          <p:nvPr/>
        </p:nvSpPr>
        <p:spPr>
          <a:xfrm>
            <a:off x="949160" y="5293137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C3F3940F-FFA1-40C8-AC01-92A5BD377C26}"/>
                  </a:ext>
                </a:extLst>
              </p:cNvPr>
              <p:cNvSpPr txBox="1"/>
              <p:nvPr/>
            </p:nvSpPr>
            <p:spPr>
              <a:xfrm>
                <a:off x="1681649" y="5326020"/>
                <a:ext cx="23887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=0,5 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𝑒𝑛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=−1,25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C3F3940F-FFA1-40C8-AC01-92A5BD377C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649" y="5326020"/>
                <a:ext cx="2388731" cy="276999"/>
              </a:xfrm>
              <a:prstGeom prst="rect">
                <a:avLst/>
              </a:prstGeom>
              <a:blipFill>
                <a:blip r:embed="rId7"/>
                <a:stretch>
                  <a:fillRect l="-1020" r="-204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3C78F74D-8BBF-49FD-932A-7FC7440030B3}"/>
                  </a:ext>
                </a:extLst>
              </p:cNvPr>
              <p:cNvSpPr txBox="1"/>
              <p:nvPr/>
            </p:nvSpPr>
            <p:spPr>
              <a:xfrm>
                <a:off x="1662413" y="5701155"/>
                <a:ext cx="2407967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𝑒𝑛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=−1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3C78F74D-8BBF-49FD-932A-7FC7440030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413" y="5701155"/>
                <a:ext cx="2407967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Afbeelding 22">
            <a:extLst>
              <a:ext uri="{FF2B5EF4-FFF2-40B4-BE49-F238E27FC236}">
                <a16:creationId xmlns:a16="http://schemas.microsoft.com/office/drawing/2014/main" id="{F7DC11FF-1B1E-4667-BC51-514A8ED6136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849" y="2789036"/>
            <a:ext cx="30861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76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 animBg="1"/>
      <p:bldP spid="14" grpId="0" animBg="1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76</TotalTime>
  <Words>150</Words>
  <Application>Microsoft Office PowerPoint</Application>
  <PresentationFormat>Breedbeeld</PresentationFormat>
  <Paragraphs>23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9</cp:revision>
  <dcterms:created xsi:type="dcterms:W3CDTF">2018-01-14T10:16:40Z</dcterms:created>
  <dcterms:modified xsi:type="dcterms:W3CDTF">2018-01-15T16:58:13Z</dcterms:modified>
</cp:coreProperties>
</file>