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44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94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01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35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45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5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85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189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46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22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4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559C1-8FC9-490A-B277-687D0BBCCA6F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B3C53-5D20-442C-8DA4-AB43170C17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68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19E86A1-9259-44A8-9879-75C5D32DED09}"/>
              </a:ext>
            </a:extLst>
          </p:cNvPr>
          <p:cNvSpPr txBox="1"/>
          <p:nvPr/>
        </p:nvSpPr>
        <p:spPr>
          <a:xfrm>
            <a:off x="413238" y="6858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3BB5D07-2BFD-4D55-B953-B11BB7EBE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625" y="546100"/>
            <a:ext cx="6246266" cy="123444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6825EF4-B282-4FE2-A7C5-D6CC20E9E8FD}"/>
              </a:ext>
            </a:extLst>
          </p:cNvPr>
          <p:cNvSpPr txBox="1"/>
          <p:nvPr/>
        </p:nvSpPr>
        <p:spPr>
          <a:xfrm>
            <a:off x="413238" y="2225040"/>
            <a:ext cx="181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Substitutie van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57474DCD-414E-463B-AD9B-55BBD4D39113}"/>
                  </a:ext>
                </a:extLst>
              </p:cNvPr>
              <p:cNvSpPr txBox="1"/>
              <p:nvPr/>
            </p:nvSpPr>
            <p:spPr>
              <a:xfrm>
                <a:off x="2227453" y="2271206"/>
                <a:ext cx="11495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57474DCD-414E-463B-AD9B-55BBD4D39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453" y="2271206"/>
                <a:ext cx="1149545" cy="276999"/>
              </a:xfrm>
              <a:prstGeom prst="rect">
                <a:avLst/>
              </a:prstGeom>
              <a:blipFill>
                <a:blip r:embed="rId3"/>
                <a:stretch>
                  <a:fillRect l="-4762" r="-476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89B8C932-BD94-4710-A886-08F3C654162C}"/>
              </a:ext>
            </a:extLst>
          </p:cNvPr>
          <p:cNvSpPr txBox="1"/>
          <p:nvPr/>
        </p:nvSpPr>
        <p:spPr>
          <a:xfrm>
            <a:off x="3335693" y="221309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3467B67-A50A-4C35-9B19-7DDBF7263422}"/>
                  </a:ext>
                </a:extLst>
              </p:cNvPr>
              <p:cNvSpPr txBox="1"/>
              <p:nvPr/>
            </p:nvSpPr>
            <p:spPr>
              <a:xfrm>
                <a:off x="3721704" y="2271206"/>
                <a:ext cx="21071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=600+5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3467B67-A50A-4C35-9B19-7DDBF7263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704" y="2271206"/>
                <a:ext cx="2107115" cy="276999"/>
              </a:xfrm>
              <a:prstGeom prst="rect">
                <a:avLst/>
              </a:prstGeom>
              <a:blipFill>
                <a:blip r:embed="rId4"/>
                <a:stretch>
                  <a:fillRect l="-2319" t="-4444" r="-3188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BAF0A6A8-69F0-44AA-B532-AA3FEEC2B6C4}"/>
              </a:ext>
            </a:extLst>
          </p:cNvPr>
          <p:cNvSpPr txBox="1"/>
          <p:nvPr/>
        </p:nvSpPr>
        <p:spPr>
          <a:xfrm>
            <a:off x="666512" y="2610657"/>
            <a:ext cx="73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0ADEFE6-3DC7-46C2-89C1-E73378290750}"/>
                  </a:ext>
                </a:extLst>
              </p:cNvPr>
              <p:cNvSpPr txBox="1"/>
              <p:nvPr/>
            </p:nvSpPr>
            <p:spPr>
              <a:xfrm>
                <a:off x="924560" y="3211591"/>
                <a:ext cx="3000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=600+5∙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0ADEFE6-3DC7-46C2-89C1-E73378290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60" y="3211591"/>
                <a:ext cx="3000180" cy="276999"/>
              </a:xfrm>
              <a:prstGeom prst="rect">
                <a:avLst/>
              </a:prstGeom>
              <a:blipFill>
                <a:blip r:embed="rId5"/>
                <a:stretch>
                  <a:fillRect l="-1423" r="-1829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hoek 12">
            <a:extLst>
              <a:ext uri="{FF2B5EF4-FFF2-40B4-BE49-F238E27FC236}">
                <a16:creationId xmlns:a16="http://schemas.microsoft.com/office/drawing/2014/main" id="{34201B29-5C66-415B-8443-1E3B555C3EE5}"/>
              </a:ext>
            </a:extLst>
          </p:cNvPr>
          <p:cNvSpPr/>
          <p:nvPr/>
        </p:nvSpPr>
        <p:spPr>
          <a:xfrm>
            <a:off x="4992856" y="2271206"/>
            <a:ext cx="139927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2722FE67-733B-4ED6-8A01-AE61EEA84C85}"/>
              </a:ext>
            </a:extLst>
          </p:cNvPr>
          <p:cNvSpPr/>
          <p:nvPr/>
        </p:nvSpPr>
        <p:spPr>
          <a:xfrm>
            <a:off x="2345423" y="3215162"/>
            <a:ext cx="941360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BA03A3D-8F11-48A8-B286-067D32EE3681}"/>
                  </a:ext>
                </a:extLst>
              </p:cNvPr>
              <p:cNvSpPr txBox="1"/>
              <p:nvPr/>
            </p:nvSpPr>
            <p:spPr>
              <a:xfrm>
                <a:off x="924560" y="3748424"/>
                <a:ext cx="27685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=600+20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−25−12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BA03A3D-8F11-48A8-B286-067D32EE3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60" y="3748424"/>
                <a:ext cx="2768515" cy="276999"/>
              </a:xfrm>
              <a:prstGeom prst="rect">
                <a:avLst/>
              </a:prstGeom>
              <a:blipFill>
                <a:blip r:embed="rId6"/>
                <a:stretch>
                  <a:fillRect l="-1762" r="-198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1A065FC-F4BB-43A1-80F3-799F50505F1B}"/>
                  </a:ext>
                </a:extLst>
              </p:cNvPr>
              <p:cNvSpPr txBox="1"/>
              <p:nvPr/>
            </p:nvSpPr>
            <p:spPr>
              <a:xfrm>
                <a:off x="924560" y="4281686"/>
                <a:ext cx="1443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=575+8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1A065FC-F4BB-43A1-80F3-799F50505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60" y="4281686"/>
                <a:ext cx="1443857" cy="276999"/>
              </a:xfrm>
              <a:prstGeom prst="rect">
                <a:avLst/>
              </a:prstGeom>
              <a:blipFill>
                <a:blip r:embed="rId7"/>
                <a:stretch>
                  <a:fillRect l="-3797" r="-4219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9C604564-3697-4373-B7E9-D057785A2B9D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2889639" y="2548205"/>
            <a:ext cx="2173181" cy="617219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E2A07FF-F983-46EA-9A3E-475F93E573C2}"/>
              </a:ext>
            </a:extLst>
          </p:cNvPr>
          <p:cNvCxnSpPr>
            <a:cxnSpLocks/>
          </p:cNvCxnSpPr>
          <p:nvPr/>
        </p:nvCxnSpPr>
        <p:spPr>
          <a:xfrm>
            <a:off x="2339512" y="2045007"/>
            <a:ext cx="270298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F01A7DC4-6319-4E71-8C5C-14E26A91E0C4}"/>
              </a:ext>
            </a:extLst>
          </p:cNvPr>
          <p:cNvCxnSpPr/>
          <p:nvPr/>
        </p:nvCxnSpPr>
        <p:spPr>
          <a:xfrm>
            <a:off x="2348097" y="2052320"/>
            <a:ext cx="0" cy="27699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FF94F853-4E37-4A4A-B3DB-D6F6A03CF8DC}"/>
              </a:ext>
            </a:extLst>
          </p:cNvPr>
          <p:cNvCxnSpPr/>
          <p:nvPr/>
        </p:nvCxnSpPr>
        <p:spPr>
          <a:xfrm>
            <a:off x="5042499" y="2024687"/>
            <a:ext cx="0" cy="27699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FA36F6A8-CEDE-4555-B3AF-A9E1703FFE15}"/>
              </a:ext>
            </a:extLst>
          </p:cNvPr>
          <p:cNvCxnSpPr/>
          <p:nvPr/>
        </p:nvCxnSpPr>
        <p:spPr>
          <a:xfrm>
            <a:off x="6004560" y="2301686"/>
            <a:ext cx="0" cy="39670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D43D79C-7D83-4558-B341-5AAE7B2F2FC4}"/>
                  </a:ext>
                </a:extLst>
              </p:cNvPr>
              <p:cNvSpPr txBox="1"/>
              <p:nvPr/>
            </p:nvSpPr>
            <p:spPr>
              <a:xfrm>
                <a:off x="6142455" y="2236523"/>
                <a:ext cx="44653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Substitutie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nl-NL" dirty="0"/>
                  <a:t>  in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=15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D43D79C-7D83-4558-B341-5AAE7B2F2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455" y="2236523"/>
                <a:ext cx="4465325" cy="369332"/>
              </a:xfrm>
              <a:prstGeom prst="rect">
                <a:avLst/>
              </a:prstGeom>
              <a:blipFill>
                <a:blip r:embed="rId8"/>
                <a:stretch>
                  <a:fillRect l="-123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8F42790F-2281-4E9D-869E-F9A33CF466F2}"/>
              </a:ext>
            </a:extLst>
          </p:cNvPr>
          <p:cNvSpPr txBox="1"/>
          <p:nvPr/>
        </p:nvSpPr>
        <p:spPr>
          <a:xfrm>
            <a:off x="6142455" y="2657461"/>
            <a:ext cx="73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D569240-AEFF-426B-9F23-7F0FE1530CEE}"/>
                  </a:ext>
                </a:extLst>
              </p:cNvPr>
              <p:cNvSpPr txBox="1"/>
              <p:nvPr/>
            </p:nvSpPr>
            <p:spPr>
              <a:xfrm>
                <a:off x="6236225" y="3211591"/>
                <a:ext cx="22126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D569240-AEFF-426B-9F23-7F0FE1530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225" y="3211591"/>
                <a:ext cx="2212657" cy="276999"/>
              </a:xfrm>
              <a:prstGeom prst="rect">
                <a:avLst/>
              </a:prstGeom>
              <a:blipFill>
                <a:blip r:embed="rId9"/>
                <a:stretch>
                  <a:fillRect l="-1928" t="-4444" r="-192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E5AE524-3F35-4B38-8820-1F5C675B639D}"/>
                  </a:ext>
                </a:extLst>
              </p:cNvPr>
              <p:cNvSpPr txBox="1"/>
              <p:nvPr/>
            </p:nvSpPr>
            <p:spPr>
              <a:xfrm>
                <a:off x="6256545" y="3748423"/>
                <a:ext cx="295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E5AE524-3F35-4B38-8820-1F5C675B6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545" y="3748423"/>
                <a:ext cx="2959208" cy="276999"/>
              </a:xfrm>
              <a:prstGeom prst="rect">
                <a:avLst/>
              </a:prstGeom>
              <a:blipFill>
                <a:blip r:embed="rId10"/>
                <a:stretch>
                  <a:fillRect l="-123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E5A2564D-F076-4940-836D-D385D6F1DE9F}"/>
                  </a:ext>
                </a:extLst>
              </p:cNvPr>
              <p:cNvSpPr txBox="1"/>
              <p:nvPr/>
            </p:nvSpPr>
            <p:spPr>
              <a:xfrm>
                <a:off x="6269369" y="4281686"/>
                <a:ext cx="2946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E5A2564D-F076-4940-836D-D385D6F1D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369" y="4281686"/>
                <a:ext cx="2946384" cy="276999"/>
              </a:xfrm>
              <a:prstGeom prst="rect">
                <a:avLst/>
              </a:prstGeom>
              <a:blipFill>
                <a:blip r:embed="rId11"/>
                <a:stretch>
                  <a:fillRect l="-1240"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2BCD142C-6E8A-4879-98C0-61FFECB90EA7}"/>
                  </a:ext>
                </a:extLst>
              </p:cNvPr>
              <p:cNvSpPr txBox="1"/>
              <p:nvPr/>
            </p:nvSpPr>
            <p:spPr>
              <a:xfrm>
                <a:off x="6269369" y="4814949"/>
                <a:ext cx="25405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2BCD142C-6E8A-4879-98C0-61FFECB90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369" y="4814949"/>
                <a:ext cx="2540567" cy="276999"/>
              </a:xfrm>
              <a:prstGeom prst="rect">
                <a:avLst/>
              </a:prstGeom>
              <a:blipFill>
                <a:blip r:embed="rId12"/>
                <a:stretch>
                  <a:fillRect l="-1679" t="-444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1169845-E822-4D6E-8A46-3874426A9F15}"/>
                  </a:ext>
                </a:extLst>
              </p:cNvPr>
              <p:cNvSpPr txBox="1"/>
              <p:nvPr/>
            </p:nvSpPr>
            <p:spPr>
              <a:xfrm>
                <a:off x="6242040" y="5348212"/>
                <a:ext cx="27150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−180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+135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1169845-E822-4D6E-8A46-3874426A9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040" y="5348212"/>
                <a:ext cx="2715039" cy="276999"/>
              </a:xfrm>
              <a:prstGeom prst="rect">
                <a:avLst/>
              </a:prstGeom>
              <a:blipFill>
                <a:blip r:embed="rId13"/>
                <a:stretch>
                  <a:fillRect l="-1798" t="-4348" r="-157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kstvak 41">
            <a:extLst>
              <a:ext uri="{FF2B5EF4-FFF2-40B4-BE49-F238E27FC236}">
                <a16:creationId xmlns:a16="http://schemas.microsoft.com/office/drawing/2014/main" id="{6DD4E475-BC42-48C7-B076-F49AE57240F5}"/>
              </a:ext>
            </a:extLst>
          </p:cNvPr>
          <p:cNvSpPr txBox="1"/>
          <p:nvPr/>
        </p:nvSpPr>
        <p:spPr>
          <a:xfrm>
            <a:off x="9273734" y="5302045"/>
            <a:ext cx="877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(klopt!)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BD574792-54D4-444D-9415-6AAB62D34A22}"/>
                  </a:ext>
                </a:extLst>
              </p:cNvPr>
              <p:cNvSpPr txBox="1"/>
              <p:nvPr/>
            </p:nvSpPr>
            <p:spPr>
              <a:xfrm>
                <a:off x="924560" y="4814949"/>
                <a:ext cx="1443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BD574792-54D4-444D-9415-6AAB62D34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60" y="4814949"/>
                <a:ext cx="1443857" cy="276999"/>
              </a:xfrm>
              <a:prstGeom prst="rect">
                <a:avLst/>
              </a:prstGeom>
              <a:blipFill>
                <a:blip r:embed="rId14"/>
                <a:stretch>
                  <a:fillRect l="-3797" r="-3797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kstballon: rechthoek met afgeronde hoeken 43">
            <a:extLst>
              <a:ext uri="{FF2B5EF4-FFF2-40B4-BE49-F238E27FC236}">
                <a16:creationId xmlns:a16="http://schemas.microsoft.com/office/drawing/2014/main" id="{9D548301-3D09-4BC0-BF3C-9BE295982BC2}"/>
              </a:ext>
            </a:extLst>
          </p:cNvPr>
          <p:cNvSpPr/>
          <p:nvPr/>
        </p:nvSpPr>
        <p:spPr>
          <a:xfrm>
            <a:off x="3310157" y="4847837"/>
            <a:ext cx="1815012" cy="839228"/>
          </a:xfrm>
          <a:prstGeom prst="wedgeRoundRectCallout">
            <a:avLst>
              <a:gd name="adj1" fmla="val -21953"/>
              <a:gd name="adj2" fmla="val 4797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Noteer volgens afnemende machten</a:t>
            </a:r>
          </a:p>
        </p:txBody>
      </p:sp>
      <p:cxnSp>
        <p:nvCxnSpPr>
          <p:cNvPr id="46" name="Rechte verbindingslijn met pijl 45">
            <a:extLst>
              <a:ext uri="{FF2B5EF4-FFF2-40B4-BE49-F238E27FC236}">
                <a16:creationId xmlns:a16="http://schemas.microsoft.com/office/drawing/2014/main" id="{8E97DBFA-7FB0-4C07-99CB-48C79CEBC62A}"/>
              </a:ext>
            </a:extLst>
          </p:cNvPr>
          <p:cNvCxnSpPr/>
          <p:nvPr/>
        </p:nvCxnSpPr>
        <p:spPr>
          <a:xfrm>
            <a:off x="5273040" y="5486711"/>
            <a:ext cx="8694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2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4" grpId="1" animBg="1"/>
      <p:bldP spid="17" grpId="0"/>
      <p:bldP spid="18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38</TotalTime>
  <Words>109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2018-01-17T13:33:58Z</dcterms:created>
  <dcterms:modified xsi:type="dcterms:W3CDTF">2018-01-17T14:12:18Z</dcterms:modified>
</cp:coreProperties>
</file>