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07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52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505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46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7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332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4602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257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29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4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C885-3050-423B-A93A-4C7431F8DBF6}" type="datetimeFigureOut">
              <a:rPr lang="nl-NL" smtClean="0"/>
              <a:t>10-1-2018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EF493-D2EF-4441-9DBB-D5E59BA3C9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708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0D18CDD-D34D-44D1-B0DA-D71BC0E4F1FB}"/>
              </a:ext>
            </a:extLst>
          </p:cNvPr>
          <p:cNvSpPr txBox="1"/>
          <p:nvPr/>
        </p:nvSpPr>
        <p:spPr>
          <a:xfrm>
            <a:off x="404446" y="54512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42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28435EE-5650-4B70-B92A-D99E3207622F}"/>
              </a:ext>
            </a:extLst>
          </p:cNvPr>
          <p:cNvSpPr txBox="1"/>
          <p:nvPr/>
        </p:nvSpPr>
        <p:spPr>
          <a:xfrm>
            <a:off x="1881554" y="545123"/>
            <a:ext cx="219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 tot één breuk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45345E6-039F-4ECA-8A37-97A92302432D}"/>
              </a:ext>
            </a:extLst>
          </p:cNvPr>
          <p:cNvSpPr txBox="1"/>
          <p:nvPr/>
        </p:nvSpPr>
        <p:spPr>
          <a:xfrm>
            <a:off x="404446" y="132763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E80690B-EF7B-4C90-A8F3-B3949B4FD90E}"/>
                  </a:ext>
                </a:extLst>
              </p:cNvPr>
              <p:cNvSpPr txBox="1"/>
              <p:nvPr/>
            </p:nvSpPr>
            <p:spPr>
              <a:xfrm>
                <a:off x="815848" y="1252104"/>
                <a:ext cx="83195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FE80690B-EF7B-4C90-A8F3-B3949B4FD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48" y="1252104"/>
                <a:ext cx="831958" cy="5203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E88ECDE-0C47-4633-8EA6-79A144DBC9CD}"/>
                  </a:ext>
                </a:extLst>
              </p:cNvPr>
              <p:cNvSpPr txBox="1"/>
              <p:nvPr/>
            </p:nvSpPr>
            <p:spPr>
              <a:xfrm>
                <a:off x="1820010" y="1234520"/>
                <a:ext cx="1478738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6E88ECDE-0C47-4633-8EA6-79A144DBC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010" y="1234520"/>
                <a:ext cx="1478738" cy="5557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DB9BC99-6421-4C4A-9C53-DE2F71F5401F}"/>
                  </a:ext>
                </a:extLst>
              </p:cNvPr>
              <p:cNvSpPr txBox="1"/>
              <p:nvPr/>
            </p:nvSpPr>
            <p:spPr>
              <a:xfrm>
                <a:off x="3470952" y="1216710"/>
                <a:ext cx="1176541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DB9BC99-6421-4C4A-9C53-DE2F71F54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952" y="1216710"/>
                <a:ext cx="1176541" cy="5557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B98D3CA-9D1F-4E21-AE90-54D983665701}"/>
                  </a:ext>
                </a:extLst>
              </p:cNvPr>
              <p:cNvSpPr txBox="1"/>
              <p:nvPr/>
            </p:nvSpPr>
            <p:spPr>
              <a:xfrm>
                <a:off x="4793321" y="1234520"/>
                <a:ext cx="1063560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num>
                        <m:den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B98D3CA-9D1F-4E21-AE90-54D9836657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321" y="1234520"/>
                <a:ext cx="1063560" cy="5726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34E48D1B-35B6-4191-A39A-7388A7FD2218}"/>
              </a:ext>
            </a:extLst>
          </p:cNvPr>
          <p:cNvSpPr txBox="1"/>
          <p:nvPr/>
        </p:nvSpPr>
        <p:spPr>
          <a:xfrm>
            <a:off x="404446" y="235047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43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5D4120D-B7A2-4D28-8384-AF4CF5C2F918}"/>
              </a:ext>
            </a:extLst>
          </p:cNvPr>
          <p:cNvSpPr txBox="1"/>
          <p:nvPr/>
        </p:nvSpPr>
        <p:spPr>
          <a:xfrm>
            <a:off x="1881554" y="235047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46230CE-E9EE-4725-A52F-B39E318E020F}"/>
              </a:ext>
            </a:extLst>
          </p:cNvPr>
          <p:cNvSpPr txBox="1"/>
          <p:nvPr/>
        </p:nvSpPr>
        <p:spPr>
          <a:xfrm>
            <a:off x="404446" y="3188650"/>
            <a:ext cx="329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249A36A-3703-4D15-B8E3-D4E03DAD26AF}"/>
                  </a:ext>
                </a:extLst>
              </p:cNvPr>
              <p:cNvSpPr txBox="1"/>
              <p:nvPr/>
            </p:nvSpPr>
            <p:spPr>
              <a:xfrm>
                <a:off x="815848" y="3072079"/>
                <a:ext cx="682046" cy="6024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249A36A-3703-4D15-B8E3-D4E03DAD2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848" y="3072079"/>
                <a:ext cx="682046" cy="6024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4E192AA-A5CF-4D49-BF77-A20010ED9736}"/>
                  </a:ext>
                </a:extLst>
              </p:cNvPr>
              <p:cNvSpPr txBox="1"/>
              <p:nvPr/>
            </p:nvSpPr>
            <p:spPr>
              <a:xfrm>
                <a:off x="1647806" y="3114013"/>
                <a:ext cx="678647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A4E192AA-A5CF-4D49-BF77-A20010ED97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806" y="3114013"/>
                <a:ext cx="678647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B2818D5-845A-4CDA-B05B-5539C08090EB}"/>
                  </a:ext>
                </a:extLst>
              </p:cNvPr>
              <p:cNvSpPr txBox="1"/>
              <p:nvPr/>
            </p:nvSpPr>
            <p:spPr>
              <a:xfrm>
                <a:off x="2413313" y="3112218"/>
                <a:ext cx="80688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0B2818D5-845A-4CDA-B05B-5539C0809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3313" y="3112218"/>
                <a:ext cx="80688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7E795DA8-A45A-48E8-9538-3F62368F0894}"/>
              </a:ext>
            </a:extLst>
          </p:cNvPr>
          <p:cNvSpPr txBox="1"/>
          <p:nvPr/>
        </p:nvSpPr>
        <p:spPr>
          <a:xfrm>
            <a:off x="404446" y="4155831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sp>
        <p:nvSpPr>
          <p:cNvPr id="18" name="Tekstballon: rechthoek met afgeronde hoeken 17">
            <a:extLst>
              <a:ext uri="{FF2B5EF4-FFF2-40B4-BE49-F238E27FC236}">
                <a16:creationId xmlns:a16="http://schemas.microsoft.com/office/drawing/2014/main" id="{335BEF9E-38DB-417A-863C-898B20112E51}"/>
              </a:ext>
            </a:extLst>
          </p:cNvPr>
          <p:cNvSpPr/>
          <p:nvPr/>
        </p:nvSpPr>
        <p:spPr>
          <a:xfrm>
            <a:off x="3298748" y="2350477"/>
            <a:ext cx="3174023" cy="652608"/>
          </a:xfrm>
          <a:prstGeom prst="wedgeRoundRectCallout">
            <a:avLst>
              <a:gd name="adj1" fmla="val -65967"/>
              <a:gd name="adj2" fmla="val 48489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Afspraak: haal zo mogelijk de helen uit de breuk.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B01FE17-9CA3-40C6-8ADE-9D09207A3857}"/>
                  </a:ext>
                </a:extLst>
              </p:cNvPr>
              <p:cNvSpPr txBox="1"/>
              <p:nvPr/>
            </p:nvSpPr>
            <p:spPr>
              <a:xfrm>
                <a:off x="819864" y="4827035"/>
                <a:ext cx="2000291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B01FE17-9CA3-40C6-8ADE-9D09207A38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64" y="4827035"/>
                <a:ext cx="2000291" cy="5670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FDB87C92-B930-4249-BFD7-4A319A5830F0}"/>
              </a:ext>
            </a:extLst>
          </p:cNvPr>
          <p:cNvSpPr txBox="1"/>
          <p:nvPr/>
        </p:nvSpPr>
        <p:spPr>
          <a:xfrm>
            <a:off x="382004" y="493834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BCE2C90-30C2-41B4-B019-C1549EF8930F}"/>
              </a:ext>
            </a:extLst>
          </p:cNvPr>
          <p:cNvSpPr txBox="1"/>
          <p:nvPr/>
        </p:nvSpPr>
        <p:spPr>
          <a:xfrm>
            <a:off x="1680723" y="4140324"/>
            <a:ext cx="219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Herleid tot één breuk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B7F78FE-CFCA-4287-81A1-A4FFB9077673}"/>
                  </a:ext>
                </a:extLst>
              </p:cNvPr>
              <p:cNvSpPr txBox="1"/>
              <p:nvPr/>
            </p:nvSpPr>
            <p:spPr>
              <a:xfrm>
                <a:off x="2905033" y="4847900"/>
                <a:ext cx="2089675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B7F78FE-CFCA-4287-81A1-A4FFB9077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5033" y="4847900"/>
                <a:ext cx="2089675" cy="5670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89AFEB3-13F2-451A-A043-20182A53BCE6}"/>
                  </a:ext>
                </a:extLst>
              </p:cNvPr>
              <p:cNvSpPr txBox="1"/>
              <p:nvPr/>
            </p:nvSpPr>
            <p:spPr>
              <a:xfrm>
                <a:off x="5025188" y="4847900"/>
                <a:ext cx="1637821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089AFEB3-13F2-451A-A043-20182A53B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188" y="4847900"/>
                <a:ext cx="1637821" cy="5670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DE04CF9-960F-4706-9F5F-DE8AE9F3642D}"/>
                  </a:ext>
                </a:extLst>
              </p:cNvPr>
              <p:cNvSpPr txBox="1"/>
              <p:nvPr/>
            </p:nvSpPr>
            <p:spPr>
              <a:xfrm>
                <a:off x="6693489" y="4859095"/>
                <a:ext cx="826124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6DE04CF9-960F-4706-9F5F-DE8AE9F36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489" y="4859095"/>
                <a:ext cx="826124" cy="56707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hthoek 24">
            <a:extLst>
              <a:ext uri="{FF2B5EF4-FFF2-40B4-BE49-F238E27FC236}">
                <a16:creationId xmlns:a16="http://schemas.microsoft.com/office/drawing/2014/main" id="{DEDC6E7B-BE79-4479-A4F9-EC38A2935D35}"/>
              </a:ext>
            </a:extLst>
          </p:cNvPr>
          <p:cNvSpPr/>
          <p:nvPr/>
        </p:nvSpPr>
        <p:spPr>
          <a:xfrm>
            <a:off x="2059122" y="1234520"/>
            <a:ext cx="685643" cy="277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1AE46CA4-B03F-4126-BB60-5240E0C08146}"/>
              </a:ext>
            </a:extLst>
          </p:cNvPr>
          <p:cNvCxnSpPr/>
          <p:nvPr/>
        </p:nvCxnSpPr>
        <p:spPr>
          <a:xfrm flipV="1">
            <a:off x="3589506" y="4859095"/>
            <a:ext cx="155643" cy="2514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43B37506-CA77-42BA-9EA2-E78EC5675578}"/>
              </a:ext>
            </a:extLst>
          </p:cNvPr>
          <p:cNvCxnSpPr/>
          <p:nvPr/>
        </p:nvCxnSpPr>
        <p:spPr>
          <a:xfrm flipV="1">
            <a:off x="3155631" y="5181938"/>
            <a:ext cx="155643" cy="2514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25F91ACF-4A03-4153-B671-2B5C140472B1}"/>
              </a:ext>
            </a:extLst>
          </p:cNvPr>
          <p:cNvCxnSpPr/>
          <p:nvPr/>
        </p:nvCxnSpPr>
        <p:spPr>
          <a:xfrm flipV="1">
            <a:off x="3725392" y="4871533"/>
            <a:ext cx="155643" cy="2514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5207247A-B75D-4F11-8389-1D4A576DC880}"/>
              </a:ext>
            </a:extLst>
          </p:cNvPr>
          <p:cNvCxnSpPr/>
          <p:nvPr/>
        </p:nvCxnSpPr>
        <p:spPr>
          <a:xfrm flipV="1">
            <a:off x="3290970" y="5199385"/>
            <a:ext cx="155643" cy="2514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AA073749-E2A6-4D0E-BE28-69D449EC9DAC}"/>
              </a:ext>
            </a:extLst>
          </p:cNvPr>
          <p:cNvCxnSpPr/>
          <p:nvPr/>
        </p:nvCxnSpPr>
        <p:spPr>
          <a:xfrm flipV="1">
            <a:off x="1115124" y="3117306"/>
            <a:ext cx="155643" cy="2514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0EE4F2D6-22A7-454C-92CC-959613D2861B}"/>
              </a:ext>
            </a:extLst>
          </p:cNvPr>
          <p:cNvCxnSpPr/>
          <p:nvPr/>
        </p:nvCxnSpPr>
        <p:spPr>
          <a:xfrm flipV="1">
            <a:off x="1131332" y="3425354"/>
            <a:ext cx="155643" cy="2514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41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26</TotalTime>
  <Words>70</Words>
  <Application>Microsoft Office PowerPoint</Application>
  <PresentationFormat>Breedbeeld</PresentationFormat>
  <Paragraphs>21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2018-01-10T14:28:54Z</dcterms:created>
  <dcterms:modified xsi:type="dcterms:W3CDTF">2018-01-10T14:55:07Z</dcterms:modified>
</cp:coreProperties>
</file>