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52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282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07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6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08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12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91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19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63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94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82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E08D8-8EDB-4BA3-BE6B-7552E098002F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5271-FB95-4065-A368-4F3C1B7447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9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9.png"/><Relationship Id="rId3" Type="http://schemas.openxmlformats.org/officeDocument/2006/relationships/image" Target="../media/image21.jpg"/><Relationship Id="rId21" Type="http://schemas.openxmlformats.org/officeDocument/2006/relationships/image" Target="../media/image34.png"/><Relationship Id="rId7" Type="http://schemas.openxmlformats.org/officeDocument/2006/relationships/image" Target="../media/image21.png"/><Relationship Id="rId17" Type="http://schemas.openxmlformats.org/officeDocument/2006/relationships/image" Target="../media/image29.png"/><Relationship Id="rId25" Type="http://schemas.openxmlformats.org/officeDocument/2006/relationships/image" Target="../media/image38.png"/><Relationship Id="rId2" Type="http://schemas.openxmlformats.org/officeDocument/2006/relationships/image" Target="../media/image20.jpg"/><Relationship Id="rId16" Type="http://schemas.openxmlformats.org/officeDocument/2006/relationships/image" Target="../media/image33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24" Type="http://schemas.openxmlformats.org/officeDocument/2006/relationships/image" Target="../media/image37.png"/><Relationship Id="rId5" Type="http://schemas.openxmlformats.org/officeDocument/2006/relationships/image" Target="../media/image23.png"/><Relationship Id="rId23" Type="http://schemas.openxmlformats.org/officeDocument/2006/relationships/image" Target="../media/image36.png"/><Relationship Id="rId10" Type="http://schemas.openxmlformats.org/officeDocument/2006/relationships/image" Target="../media/image27.png"/><Relationship Id="rId19" Type="http://schemas.openxmlformats.org/officeDocument/2006/relationships/image" Target="../media/image31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Relationship Id="rId22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4A723D1-3FEB-4822-8EC6-4332D05404F3}"/>
              </a:ext>
            </a:extLst>
          </p:cNvPr>
          <p:cNvSpPr txBox="1"/>
          <p:nvPr/>
        </p:nvSpPr>
        <p:spPr>
          <a:xfrm>
            <a:off x="360485" y="59787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765C865-DAF1-4CA2-9689-2B70C7153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452" y="597877"/>
            <a:ext cx="5961431" cy="58293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E8FD0C3-BB37-47C9-A573-94DB297AA602}"/>
              </a:ext>
            </a:extLst>
          </p:cNvPr>
          <p:cNvSpPr txBox="1"/>
          <p:nvPr/>
        </p:nvSpPr>
        <p:spPr>
          <a:xfrm>
            <a:off x="360485" y="164592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B6DE6B-EE83-4750-9599-7C5A8D39C210}"/>
                  </a:ext>
                </a:extLst>
              </p:cNvPr>
              <p:cNvSpPr txBox="1"/>
              <p:nvPr/>
            </p:nvSpPr>
            <p:spPr>
              <a:xfrm>
                <a:off x="889252" y="1692086"/>
                <a:ext cx="464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B6DE6B-EE83-4750-9599-7C5A8D39C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252" y="1692086"/>
                <a:ext cx="464807" cy="276999"/>
              </a:xfrm>
              <a:prstGeom prst="rect">
                <a:avLst/>
              </a:prstGeom>
              <a:blipFill>
                <a:blip r:embed="rId3"/>
                <a:stretch>
                  <a:fillRect l="-11842" t="-4444" r="-52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018CB2B-25E7-4D97-8C04-733DCA92EB91}"/>
                  </a:ext>
                </a:extLst>
              </p:cNvPr>
              <p:cNvSpPr txBox="1"/>
              <p:nvPr/>
            </p:nvSpPr>
            <p:spPr>
              <a:xfrm>
                <a:off x="1452128" y="1692086"/>
                <a:ext cx="13737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2,19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018CB2B-25E7-4D97-8C04-733DCA92E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128" y="1692086"/>
                <a:ext cx="1373709" cy="276999"/>
              </a:xfrm>
              <a:prstGeom prst="rect">
                <a:avLst/>
              </a:prstGeom>
              <a:blipFill>
                <a:blip r:embed="rId4"/>
                <a:stretch>
                  <a:fillRect l="-1770" t="-4444" r="-13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2CCFF78E-A1FC-408F-9948-A24B85A1B2DE}"/>
              </a:ext>
            </a:extLst>
          </p:cNvPr>
          <p:cNvSpPr txBox="1"/>
          <p:nvPr/>
        </p:nvSpPr>
        <p:spPr>
          <a:xfrm>
            <a:off x="360485" y="232463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5E4304B-E819-4A95-AC15-10395359C630}"/>
                  </a:ext>
                </a:extLst>
              </p:cNvPr>
              <p:cNvSpPr txBox="1"/>
              <p:nvPr/>
            </p:nvSpPr>
            <p:spPr>
              <a:xfrm>
                <a:off x="780889" y="2171351"/>
                <a:ext cx="681533" cy="67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5E4304B-E819-4A95-AC15-10395359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89" y="2171351"/>
                <a:ext cx="681533" cy="6758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E80B70F-3991-4778-B424-B6978F686E75}"/>
                  </a:ext>
                </a:extLst>
              </p:cNvPr>
              <p:cNvSpPr txBox="1"/>
              <p:nvPr/>
            </p:nvSpPr>
            <p:spPr>
              <a:xfrm>
                <a:off x="1513667" y="2369257"/>
                <a:ext cx="137370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4,82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E80B70F-3991-4778-B424-B6978F686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667" y="2369257"/>
                <a:ext cx="1373709" cy="280077"/>
              </a:xfrm>
              <a:prstGeom prst="rect">
                <a:avLst/>
              </a:prstGeom>
              <a:blipFill>
                <a:blip r:embed="rId6"/>
                <a:stretch>
                  <a:fillRect l="-1770" t="-6522" r="-13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94EC4ED-5180-4001-A7E7-CA99E4593D86}"/>
                  </a:ext>
                </a:extLst>
              </p:cNvPr>
              <p:cNvSpPr txBox="1"/>
              <p:nvPr/>
            </p:nvSpPr>
            <p:spPr>
              <a:xfrm>
                <a:off x="780889" y="3156465"/>
                <a:ext cx="5449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225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94EC4ED-5180-4001-A7E7-CA99E4593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89" y="3156465"/>
                <a:ext cx="544957" cy="276999"/>
              </a:xfrm>
              <a:prstGeom prst="rect">
                <a:avLst/>
              </a:prstGeom>
              <a:blipFill>
                <a:blip r:embed="rId7"/>
                <a:stretch>
                  <a:fillRect l="-10112" t="-4444" r="-56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6E45C321-74DC-4DDA-92F8-8EE1B6B8A308}"/>
              </a:ext>
            </a:extLst>
          </p:cNvPr>
          <p:cNvSpPr txBox="1"/>
          <p:nvPr/>
        </p:nvSpPr>
        <p:spPr>
          <a:xfrm>
            <a:off x="355657" y="3110299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D0144B1-476D-4D87-93F8-AB61D152D577}"/>
              </a:ext>
            </a:extLst>
          </p:cNvPr>
          <p:cNvSpPr txBox="1"/>
          <p:nvPr/>
        </p:nvSpPr>
        <p:spPr>
          <a:xfrm>
            <a:off x="355657" y="394141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BA14A1C-C017-44F0-B004-9D9473463670}"/>
              </a:ext>
            </a:extLst>
          </p:cNvPr>
          <p:cNvSpPr txBox="1"/>
          <p:nvPr/>
        </p:nvSpPr>
        <p:spPr>
          <a:xfrm>
            <a:off x="362069" y="4803001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9360D5A-3994-4FDC-9C0C-BB9E47FD30BB}"/>
              </a:ext>
            </a:extLst>
          </p:cNvPr>
          <p:cNvSpPr txBox="1"/>
          <p:nvPr/>
        </p:nvSpPr>
        <p:spPr>
          <a:xfrm>
            <a:off x="355657" y="5623952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E9478F2-5649-4E4B-82E4-9458EDADEB22}"/>
                  </a:ext>
                </a:extLst>
              </p:cNvPr>
              <p:cNvSpPr txBox="1"/>
              <p:nvPr/>
            </p:nvSpPr>
            <p:spPr>
              <a:xfrm>
                <a:off x="780889" y="3787553"/>
                <a:ext cx="1222001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E9478F2-5649-4E4B-82E4-9458EDADE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89" y="3787553"/>
                <a:ext cx="1222001" cy="6770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61EE5E38-CAC2-48DA-9725-A77F8794A3A2}"/>
                  </a:ext>
                </a:extLst>
              </p:cNvPr>
              <p:cNvSpPr txBox="1"/>
              <p:nvPr/>
            </p:nvSpPr>
            <p:spPr>
              <a:xfrm>
                <a:off x="780889" y="4691241"/>
                <a:ext cx="239488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deel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een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miljard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61EE5E38-CAC2-48DA-9725-A77F8794A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89" y="4691241"/>
                <a:ext cx="2394886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98E02D1-0CC4-4709-9961-FB4C2CC8A5DF}"/>
                  </a:ext>
                </a:extLst>
              </p:cNvPr>
              <p:cNvSpPr txBox="1"/>
              <p:nvPr/>
            </p:nvSpPr>
            <p:spPr>
              <a:xfrm>
                <a:off x="726291" y="5502032"/>
                <a:ext cx="71327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98E02D1-0CC4-4709-9961-FB4C2CC8A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91" y="5502032"/>
                <a:ext cx="713272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Afbeelding 21">
            <a:extLst>
              <a:ext uri="{FF2B5EF4-FFF2-40B4-BE49-F238E27FC236}">
                <a16:creationId xmlns:a16="http://schemas.microsoft.com/office/drawing/2014/main" id="{CE0B0E85-7C6A-49BC-BBB8-928819AAA8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50" y="1645920"/>
            <a:ext cx="3086100" cy="2324100"/>
          </a:xfrm>
          <a:prstGeom prst="rect">
            <a:avLst/>
          </a:prstGeom>
        </p:spPr>
      </p:pic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33A33501-C939-4D86-BA48-700D2048BBDC}"/>
              </a:ext>
            </a:extLst>
          </p:cNvPr>
          <p:cNvCxnSpPr/>
          <p:nvPr/>
        </p:nvCxnSpPr>
        <p:spPr>
          <a:xfrm flipH="1" flipV="1">
            <a:off x="3413020" y="1830585"/>
            <a:ext cx="3597380" cy="41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8D7B1A1-CBB7-4F32-857F-35D5D049AF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810" y="1645920"/>
            <a:ext cx="3086100" cy="2324100"/>
          </a:xfrm>
          <a:prstGeom prst="rect">
            <a:avLst/>
          </a:prstGeom>
        </p:spPr>
      </p:pic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0F070317-97C4-4663-ABAC-F3F0DA78EB66}"/>
              </a:ext>
            </a:extLst>
          </p:cNvPr>
          <p:cNvCxnSpPr/>
          <p:nvPr/>
        </p:nvCxnSpPr>
        <p:spPr>
          <a:xfrm flipH="1" flipV="1">
            <a:off x="3276444" y="2369257"/>
            <a:ext cx="3679930" cy="280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7B29DE32-892C-4139-8F59-494B1977587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019" y="1641403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FEB65266-46CC-4AEC-8EF2-7499FE2F8EDC}"/>
                  </a:ext>
                </a:extLst>
              </p:cNvPr>
              <p:cNvSpPr txBox="1"/>
              <p:nvPr/>
            </p:nvSpPr>
            <p:spPr>
              <a:xfrm>
                <a:off x="1459070" y="3139352"/>
                <a:ext cx="1251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FEB65266-46CC-4AEC-8EF2-7499FE2F8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070" y="3139352"/>
                <a:ext cx="1251881" cy="276999"/>
              </a:xfrm>
              <a:prstGeom prst="rect">
                <a:avLst/>
              </a:prstGeom>
              <a:blipFill>
                <a:blip r:embed="rId14"/>
                <a:stretch>
                  <a:fillRect l="-1942" t="-4444" r="-145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45500026-B6B8-4290-BF6C-D6D581E88C2A}"/>
              </a:ext>
            </a:extLst>
          </p:cNvPr>
          <p:cNvCxnSpPr/>
          <p:nvPr/>
        </p:nvCxnSpPr>
        <p:spPr>
          <a:xfrm flipH="1">
            <a:off x="2890729" y="3110299"/>
            <a:ext cx="4065645" cy="167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E9090D2F-B1D8-4009-9201-9540BF8ED29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50" y="1652424"/>
            <a:ext cx="3086100" cy="2324100"/>
          </a:xfrm>
          <a:prstGeom prst="rect">
            <a:avLst/>
          </a:prstGeom>
        </p:spPr>
      </p:pic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9B22D91E-3AF1-4876-911A-052216951BFB}"/>
              </a:ext>
            </a:extLst>
          </p:cNvPr>
          <p:cNvCxnSpPr>
            <a:cxnSpLocks/>
          </p:cNvCxnSpPr>
          <p:nvPr/>
        </p:nvCxnSpPr>
        <p:spPr>
          <a:xfrm flipH="1">
            <a:off x="3727938" y="3479631"/>
            <a:ext cx="3228436" cy="555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FB4749A-CE45-472E-91A7-F4D49F24DB38}"/>
                  </a:ext>
                </a:extLst>
              </p:cNvPr>
              <p:cNvSpPr txBox="1"/>
              <p:nvPr/>
            </p:nvSpPr>
            <p:spPr>
              <a:xfrm>
                <a:off x="2065917" y="4029623"/>
                <a:ext cx="13737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4,28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FB4749A-CE45-472E-91A7-F4D49F24D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917" y="4029623"/>
                <a:ext cx="1373709" cy="276999"/>
              </a:xfrm>
              <a:prstGeom prst="rect">
                <a:avLst/>
              </a:prstGeom>
              <a:blipFill>
                <a:blip r:embed="rId16"/>
                <a:stretch>
                  <a:fillRect l="-1778" t="-4444" r="-133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Afbeelding 40">
            <a:extLst>
              <a:ext uri="{FF2B5EF4-FFF2-40B4-BE49-F238E27FC236}">
                <a16:creationId xmlns:a16="http://schemas.microsoft.com/office/drawing/2014/main" id="{60401B96-F803-4865-879D-DAEC1DAEBF2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810" y="1656575"/>
            <a:ext cx="3086100" cy="2324100"/>
          </a:xfrm>
          <a:prstGeom prst="rect">
            <a:avLst/>
          </a:prstGeom>
        </p:spPr>
      </p:pic>
      <p:cxnSp>
        <p:nvCxnSpPr>
          <p:cNvPr id="43" name="Rechte verbindingslijn met pijl 42">
            <a:extLst>
              <a:ext uri="{FF2B5EF4-FFF2-40B4-BE49-F238E27FC236}">
                <a16:creationId xmlns:a16="http://schemas.microsoft.com/office/drawing/2014/main" id="{447B484C-3A1B-4453-8A78-631239625AA1}"/>
              </a:ext>
            </a:extLst>
          </p:cNvPr>
          <p:cNvCxnSpPr/>
          <p:nvPr/>
        </p:nvCxnSpPr>
        <p:spPr>
          <a:xfrm flipH="1">
            <a:off x="4572000" y="3787553"/>
            <a:ext cx="2276272" cy="1095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id="{05B63C27-FB67-41E1-AD8D-F90B29FA2581}"/>
              </a:ext>
            </a:extLst>
          </p:cNvPr>
          <p:cNvCxnSpPr/>
          <p:nvPr/>
        </p:nvCxnSpPr>
        <p:spPr>
          <a:xfrm flipH="1">
            <a:off x="3190672" y="3941410"/>
            <a:ext cx="3765702" cy="1867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3AF96D5C-1F43-4BA8-9E65-085D73A8823C}"/>
                  </a:ext>
                </a:extLst>
              </p:cNvPr>
              <p:cNvSpPr txBox="1"/>
              <p:nvPr/>
            </p:nvSpPr>
            <p:spPr>
              <a:xfrm>
                <a:off x="3251638" y="4849167"/>
                <a:ext cx="1251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3AF96D5C-1F43-4BA8-9E65-085D73A88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638" y="4849167"/>
                <a:ext cx="1251881" cy="276999"/>
              </a:xfrm>
              <a:prstGeom prst="rect">
                <a:avLst/>
              </a:prstGeom>
              <a:blipFill>
                <a:blip r:embed="rId18"/>
                <a:stretch>
                  <a:fillRect l="-1942" t="-4348" r="-145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" name="Afbeelding 47">
            <a:extLst>
              <a:ext uri="{FF2B5EF4-FFF2-40B4-BE49-F238E27FC236}">
                <a16:creationId xmlns:a16="http://schemas.microsoft.com/office/drawing/2014/main" id="{517D58CF-C498-492A-8FB7-B962275714E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818" y="1657927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EF248D0C-BE67-4B8D-A138-59CC127C0DDB}"/>
                  </a:ext>
                </a:extLst>
              </p:cNvPr>
              <p:cNvSpPr txBox="1"/>
              <p:nvPr/>
            </p:nvSpPr>
            <p:spPr>
              <a:xfrm>
                <a:off x="1625749" y="5666333"/>
                <a:ext cx="137370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4,67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EF248D0C-BE67-4B8D-A138-59CC127C0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749" y="5666333"/>
                <a:ext cx="1373709" cy="280077"/>
              </a:xfrm>
              <a:prstGeom prst="rect">
                <a:avLst/>
              </a:prstGeom>
              <a:blipFill>
                <a:blip r:embed="rId20"/>
                <a:stretch>
                  <a:fillRect l="-1778" t="-6667" r="-17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60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1" grpId="0"/>
      <p:bldP spid="38" grpId="0"/>
      <p:bldP spid="46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9CDBEB4-913A-457B-8877-1AD0C7EFFDB7}"/>
              </a:ext>
            </a:extLst>
          </p:cNvPr>
          <p:cNvSpPr txBox="1"/>
          <p:nvPr/>
        </p:nvSpPr>
        <p:spPr>
          <a:xfrm>
            <a:off x="418289" y="63229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E019668-5788-4E5C-A162-6C3BF3D26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13" y="525499"/>
            <a:ext cx="5075377" cy="58293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12E1D44-C320-46FE-B676-6D0296436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228" y="632298"/>
            <a:ext cx="2163470" cy="10817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150A2F6-9B7D-4AD5-AF51-B40A83714E29}"/>
                  </a:ext>
                </a:extLst>
              </p:cNvPr>
              <p:cNvSpPr txBox="1"/>
              <p:nvPr/>
            </p:nvSpPr>
            <p:spPr>
              <a:xfrm>
                <a:off x="874834" y="1581681"/>
                <a:ext cx="19411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0,4∙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150A2F6-9B7D-4AD5-AF51-B40A83714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34" y="1581681"/>
                <a:ext cx="1941109" cy="276999"/>
              </a:xfrm>
              <a:prstGeom prst="rect">
                <a:avLst/>
              </a:prstGeom>
              <a:blipFill>
                <a:blip r:embed="rId4"/>
                <a:stretch>
                  <a:fillRect l="-2516" t="-4348" r="-6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782E5B6C-FE3E-49C0-9823-751C193D9F63}"/>
              </a:ext>
            </a:extLst>
          </p:cNvPr>
          <p:cNvSpPr txBox="1"/>
          <p:nvPr/>
        </p:nvSpPr>
        <p:spPr>
          <a:xfrm>
            <a:off x="354135" y="152936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20A5145-8C8B-4487-B880-839BC63C438E}"/>
              </a:ext>
            </a:extLst>
          </p:cNvPr>
          <p:cNvSpPr txBox="1"/>
          <p:nvPr/>
        </p:nvSpPr>
        <p:spPr>
          <a:xfrm>
            <a:off x="354135" y="238700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C0510A6-A875-4EDA-8DB4-6A2C7788BFF7}"/>
              </a:ext>
            </a:extLst>
          </p:cNvPr>
          <p:cNvSpPr txBox="1"/>
          <p:nvPr/>
        </p:nvSpPr>
        <p:spPr>
          <a:xfrm>
            <a:off x="354135" y="324464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062CF00-5E45-40C2-B06B-7447ADE2C116}"/>
              </a:ext>
            </a:extLst>
          </p:cNvPr>
          <p:cNvSpPr txBox="1"/>
          <p:nvPr/>
        </p:nvSpPr>
        <p:spPr>
          <a:xfrm>
            <a:off x="354135" y="41022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F89C676-75E9-45A3-AB47-94F87ADEDB78}"/>
              </a:ext>
            </a:extLst>
          </p:cNvPr>
          <p:cNvSpPr txBox="1"/>
          <p:nvPr/>
        </p:nvSpPr>
        <p:spPr>
          <a:xfrm>
            <a:off x="354135" y="4959915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0E2AE42-5457-4E07-A930-BBED130DFA32}"/>
              </a:ext>
            </a:extLst>
          </p:cNvPr>
          <p:cNvSpPr txBox="1"/>
          <p:nvPr/>
        </p:nvSpPr>
        <p:spPr>
          <a:xfrm>
            <a:off x="354135" y="5817550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051C006D-75BD-4417-80B1-C06337FB76F6}"/>
                  </a:ext>
                </a:extLst>
              </p:cNvPr>
              <p:cNvSpPr/>
              <p:nvPr/>
            </p:nvSpPr>
            <p:spPr>
              <a:xfrm>
                <a:off x="2838378" y="1529646"/>
                <a:ext cx="1404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1,4∙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051C006D-75BD-4417-80B1-C06337FB7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378" y="1529646"/>
                <a:ext cx="140435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9857A7E-6691-4826-9572-DEC3F73A910A}"/>
                  </a:ext>
                </a:extLst>
              </p:cNvPr>
              <p:cNvSpPr txBox="1"/>
              <p:nvPr/>
            </p:nvSpPr>
            <p:spPr>
              <a:xfrm>
                <a:off x="874834" y="2444447"/>
                <a:ext cx="1421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1200 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55000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9857A7E-6691-4826-9572-DEC3F73A9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34" y="2444447"/>
                <a:ext cx="1421863" cy="276999"/>
              </a:xfrm>
              <a:prstGeom prst="rect">
                <a:avLst/>
              </a:prstGeom>
              <a:blipFill>
                <a:blip r:embed="rId6"/>
                <a:stretch>
                  <a:fillRect l="-3863" r="-429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E2BC384-E91D-4905-A3C4-523C8750DDD3}"/>
                  </a:ext>
                </a:extLst>
              </p:cNvPr>
              <p:cNvSpPr txBox="1"/>
              <p:nvPr/>
            </p:nvSpPr>
            <p:spPr>
              <a:xfrm>
                <a:off x="874834" y="3289908"/>
                <a:ext cx="2263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12,5 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miljoen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460000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E2BC384-E91D-4905-A3C4-523C8750D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34" y="3289908"/>
                <a:ext cx="2263440" cy="276999"/>
              </a:xfrm>
              <a:prstGeom prst="rect">
                <a:avLst/>
              </a:prstGeom>
              <a:blipFill>
                <a:blip r:embed="rId7"/>
                <a:stretch>
                  <a:fillRect l="-2156" t="-4444" r="-2156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37E350C-7FD8-4CA2-9B1A-5A403DB20DEE}"/>
                  </a:ext>
                </a:extLst>
              </p:cNvPr>
              <p:cNvSpPr txBox="1"/>
              <p:nvPr/>
            </p:nvSpPr>
            <p:spPr>
              <a:xfrm>
                <a:off x="874834" y="4128654"/>
                <a:ext cx="16291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0,018 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37E350C-7FD8-4CA2-9B1A-5A403DB20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34" y="4128654"/>
                <a:ext cx="1629164" cy="276999"/>
              </a:xfrm>
              <a:prstGeom prst="rect">
                <a:avLst/>
              </a:prstGeom>
              <a:blipFill>
                <a:blip r:embed="rId8"/>
                <a:stretch>
                  <a:fillRect l="-2996" t="-4348" r="-112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030CECD-E0BC-423D-9D82-4817A4E47668}"/>
                  </a:ext>
                </a:extLst>
              </p:cNvPr>
              <p:cNvSpPr txBox="1"/>
              <p:nvPr/>
            </p:nvSpPr>
            <p:spPr>
              <a:xfrm>
                <a:off x="882712" y="4857547"/>
                <a:ext cx="948978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1575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miljard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030CECD-E0BC-423D-9D82-4817A4E47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12" y="4857547"/>
                <a:ext cx="948978" cy="5740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1F0EE62-6D6C-4627-A246-6E6610B636B2}"/>
                  </a:ext>
                </a:extLst>
              </p:cNvPr>
              <p:cNvSpPr txBox="1"/>
              <p:nvPr/>
            </p:nvSpPr>
            <p:spPr>
              <a:xfrm>
                <a:off x="874834" y="5863716"/>
                <a:ext cx="12821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2,5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1F0EE62-6D6C-4627-A246-6E6610B63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34" y="5863716"/>
                <a:ext cx="1282146" cy="276999"/>
              </a:xfrm>
              <a:prstGeom prst="rect">
                <a:avLst/>
              </a:prstGeom>
              <a:blipFill>
                <a:blip r:embed="rId10"/>
                <a:stretch>
                  <a:fillRect l="-4286" t="-4444" r="-142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AE993ED0-8BB2-44E2-A5A3-6EC3D5307CD1}"/>
              </a:ext>
            </a:extLst>
          </p:cNvPr>
          <p:cNvCxnSpPr/>
          <p:nvPr/>
        </p:nvCxnSpPr>
        <p:spPr>
          <a:xfrm flipH="1" flipV="1">
            <a:off x="4426085" y="1858680"/>
            <a:ext cx="2889115" cy="1166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C70F6D5-6EE9-484C-BF57-52C1EA91AE25}"/>
                  </a:ext>
                </a:extLst>
              </p:cNvPr>
              <p:cNvSpPr txBox="1"/>
              <p:nvPr/>
            </p:nvSpPr>
            <p:spPr>
              <a:xfrm>
                <a:off x="2430598" y="2438811"/>
                <a:ext cx="11268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C70F6D5-6EE9-484C-BF57-52C1EA91A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598" y="2438811"/>
                <a:ext cx="1126847" cy="276999"/>
              </a:xfrm>
              <a:prstGeom prst="rect">
                <a:avLst/>
              </a:prstGeom>
              <a:blipFill>
                <a:blip r:embed="rId11"/>
                <a:stretch>
                  <a:fillRect l="-2162" t="-4348" r="-108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08EE600A-186E-4367-B985-500952EDB19A}"/>
              </a:ext>
            </a:extLst>
          </p:cNvPr>
          <p:cNvCxnSpPr/>
          <p:nvPr/>
        </p:nvCxnSpPr>
        <p:spPr>
          <a:xfrm flipH="1" flipV="1">
            <a:off x="4326687" y="2649362"/>
            <a:ext cx="2859932" cy="75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A90FDD4C-6134-4ED6-84C9-BA36C678A88C}"/>
              </a:ext>
            </a:extLst>
          </p:cNvPr>
          <p:cNvCxnSpPr/>
          <p:nvPr/>
        </p:nvCxnSpPr>
        <p:spPr>
          <a:xfrm flipH="1" flipV="1">
            <a:off x="4620638" y="3428407"/>
            <a:ext cx="2565981" cy="355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EF7EB05-47A7-456B-9B75-6D170B0AE2B5}"/>
                  </a:ext>
                </a:extLst>
              </p:cNvPr>
              <p:cNvSpPr txBox="1"/>
              <p:nvPr/>
            </p:nvSpPr>
            <p:spPr>
              <a:xfrm>
                <a:off x="3168666" y="3262742"/>
                <a:ext cx="13479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=5,75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EF7EB05-47A7-456B-9B75-6D170B0AE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66" y="3262742"/>
                <a:ext cx="1347933" cy="276999"/>
              </a:xfrm>
              <a:prstGeom prst="rect">
                <a:avLst/>
              </a:prstGeom>
              <a:blipFill>
                <a:blip r:embed="rId16"/>
                <a:stretch>
                  <a:fillRect l="-1810" t="-4348" r="-13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5D20BA43-5CC0-44D8-9559-312563A2442A}"/>
              </a:ext>
            </a:extLst>
          </p:cNvPr>
          <p:cNvCxnSpPr/>
          <p:nvPr/>
        </p:nvCxnSpPr>
        <p:spPr>
          <a:xfrm flipH="1">
            <a:off x="4200048" y="4128654"/>
            <a:ext cx="2986571" cy="13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44C1310-C4C3-4986-AC37-FEEFB1CD748F}"/>
                  </a:ext>
                </a:extLst>
              </p:cNvPr>
              <p:cNvSpPr txBox="1"/>
              <p:nvPr/>
            </p:nvSpPr>
            <p:spPr>
              <a:xfrm>
                <a:off x="2593957" y="4125507"/>
                <a:ext cx="1072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44C1310-C4C3-4986-AC37-FEEFB1CD7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957" y="4125507"/>
                <a:ext cx="1072345" cy="276999"/>
              </a:xfrm>
              <a:prstGeom prst="rect">
                <a:avLst/>
              </a:prstGeom>
              <a:blipFill>
                <a:blip r:embed="rId17"/>
                <a:stretch>
                  <a:fillRect l="-2286" t="-4444" r="-22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92E371FF-AF37-4B5F-98CF-5265D70D3377}"/>
              </a:ext>
            </a:extLst>
          </p:cNvPr>
          <p:cNvCxnSpPr>
            <a:cxnSpLocks/>
          </p:cNvCxnSpPr>
          <p:nvPr/>
        </p:nvCxnSpPr>
        <p:spPr>
          <a:xfrm flipH="1">
            <a:off x="3651184" y="4098342"/>
            <a:ext cx="3664016" cy="1046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268407E1-AD9A-40B3-B358-B58F5CFA68EB}"/>
              </a:ext>
            </a:extLst>
          </p:cNvPr>
          <p:cNvSpPr txBox="1"/>
          <p:nvPr/>
        </p:nvSpPr>
        <p:spPr>
          <a:xfrm>
            <a:off x="563717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46B7EEA-5441-44D2-9D02-0F6C38A29FC9}"/>
                  </a:ext>
                </a:extLst>
              </p:cNvPr>
              <p:cNvSpPr txBox="1"/>
              <p:nvPr/>
            </p:nvSpPr>
            <p:spPr>
              <a:xfrm>
                <a:off x="1931141" y="4997916"/>
                <a:ext cx="13769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46B7EEA-5441-44D2-9D02-0F6C38A29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1" y="4997916"/>
                <a:ext cx="1376915" cy="276999"/>
              </a:xfrm>
              <a:prstGeom prst="rect">
                <a:avLst/>
              </a:prstGeom>
              <a:blipFill>
                <a:blip r:embed="rId18"/>
                <a:stretch>
                  <a:fillRect l="-1770" t="-4444" r="-13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7EBC690F-FA61-4B08-B4BA-C8E4F858C5E5}"/>
              </a:ext>
            </a:extLst>
          </p:cNvPr>
          <p:cNvCxnSpPr>
            <a:cxnSpLocks/>
          </p:cNvCxnSpPr>
          <p:nvPr/>
        </p:nvCxnSpPr>
        <p:spPr>
          <a:xfrm flipH="1">
            <a:off x="3651184" y="4106482"/>
            <a:ext cx="3664016" cy="1711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468C6C2-9105-407C-8742-F43B84D1EB35}"/>
                  </a:ext>
                </a:extLst>
              </p:cNvPr>
              <p:cNvSpPr txBox="1"/>
              <p:nvPr/>
            </p:nvSpPr>
            <p:spPr>
              <a:xfrm>
                <a:off x="2215557" y="5841656"/>
                <a:ext cx="12550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=6,25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468C6C2-9105-407C-8742-F43B84D1E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557" y="5841656"/>
                <a:ext cx="1255087" cy="276999"/>
              </a:xfrm>
              <a:prstGeom prst="rect">
                <a:avLst/>
              </a:prstGeom>
              <a:blipFill>
                <a:blip r:embed="rId19"/>
                <a:stretch>
                  <a:fillRect l="-1456" t="-4348" r="-145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Afbeelding 41">
            <a:extLst>
              <a:ext uri="{FF2B5EF4-FFF2-40B4-BE49-F238E27FC236}">
                <a16:creationId xmlns:a16="http://schemas.microsoft.com/office/drawing/2014/main" id="{56CE9DA1-6EA1-49A4-8BE8-091D2A80EE8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931" y="1782382"/>
            <a:ext cx="3086100" cy="2324100"/>
          </a:xfrm>
          <a:prstGeom prst="rect">
            <a:avLst/>
          </a:prstGeom>
        </p:spPr>
      </p:pic>
      <p:pic>
        <p:nvPicPr>
          <p:cNvPr id="44" name="Afbeelding 43">
            <a:extLst>
              <a:ext uri="{FF2B5EF4-FFF2-40B4-BE49-F238E27FC236}">
                <a16:creationId xmlns:a16="http://schemas.microsoft.com/office/drawing/2014/main" id="{46640F4F-0121-4729-A471-4C8A9E7E39C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66" y="1782382"/>
            <a:ext cx="3086100" cy="2324100"/>
          </a:xfrm>
          <a:prstGeom prst="rect">
            <a:avLst/>
          </a:prstGeom>
        </p:spPr>
      </p:pic>
      <p:pic>
        <p:nvPicPr>
          <p:cNvPr id="46" name="Afbeelding 45">
            <a:extLst>
              <a:ext uri="{FF2B5EF4-FFF2-40B4-BE49-F238E27FC236}">
                <a16:creationId xmlns:a16="http://schemas.microsoft.com/office/drawing/2014/main" id="{464D1C1C-F174-4BBD-B0EE-B16CF9C64F4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66" y="1783970"/>
            <a:ext cx="3086100" cy="2324100"/>
          </a:xfrm>
          <a:prstGeom prst="rect">
            <a:avLst/>
          </a:prstGeom>
        </p:spPr>
      </p:pic>
      <p:pic>
        <p:nvPicPr>
          <p:cNvPr id="48" name="Afbeelding 47">
            <a:extLst>
              <a:ext uri="{FF2B5EF4-FFF2-40B4-BE49-F238E27FC236}">
                <a16:creationId xmlns:a16="http://schemas.microsoft.com/office/drawing/2014/main" id="{E4EAF875-78DD-4AF6-B3E3-39914BC1B05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931" y="1782382"/>
            <a:ext cx="3086100" cy="2324100"/>
          </a:xfrm>
          <a:prstGeom prst="rect">
            <a:avLst/>
          </a:prstGeom>
        </p:spPr>
      </p:pic>
      <p:pic>
        <p:nvPicPr>
          <p:cNvPr id="50" name="Afbeelding 49">
            <a:extLst>
              <a:ext uri="{FF2B5EF4-FFF2-40B4-BE49-F238E27FC236}">
                <a16:creationId xmlns:a16="http://schemas.microsoft.com/office/drawing/2014/main" id="{D5DBD230-26B1-4AC9-B88A-54929741218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439" y="1791679"/>
            <a:ext cx="3086100" cy="2324100"/>
          </a:xfrm>
          <a:prstGeom prst="rect">
            <a:avLst/>
          </a:prstGeom>
        </p:spPr>
      </p:pic>
      <p:pic>
        <p:nvPicPr>
          <p:cNvPr id="52" name="Afbeelding 51">
            <a:extLst>
              <a:ext uri="{FF2B5EF4-FFF2-40B4-BE49-F238E27FC236}">
                <a16:creationId xmlns:a16="http://schemas.microsoft.com/office/drawing/2014/main" id="{04025829-0DC8-493A-8DD6-475387CAFFD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824" y="1792541"/>
            <a:ext cx="3086100" cy="23241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837C288-640D-47F4-932E-C74089E464E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824" y="1782382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/>
      <p:bldP spid="2" grpId="0"/>
      <p:bldP spid="24" grpId="0"/>
      <p:bldP spid="3" grpId="0"/>
      <p:bldP spid="4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187</TotalTime>
  <Words>111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2017-11-20T16:28:18Z</dcterms:created>
  <dcterms:modified xsi:type="dcterms:W3CDTF">2017-11-20T19:36:59Z</dcterms:modified>
</cp:coreProperties>
</file>