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947-13D4-4845-B374-361EB3E5243C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9F4D-A862-4A97-917A-1F79180AD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9291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947-13D4-4845-B374-361EB3E5243C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9F4D-A862-4A97-917A-1F79180AD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33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947-13D4-4845-B374-361EB3E5243C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9F4D-A862-4A97-917A-1F79180AD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0004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947-13D4-4845-B374-361EB3E5243C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9F4D-A862-4A97-917A-1F79180AD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994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947-13D4-4845-B374-361EB3E5243C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9F4D-A862-4A97-917A-1F79180AD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1377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947-13D4-4845-B374-361EB3E5243C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9F4D-A862-4A97-917A-1F79180AD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869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947-13D4-4845-B374-361EB3E5243C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9F4D-A862-4A97-917A-1F79180AD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4873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947-13D4-4845-B374-361EB3E5243C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9F4D-A862-4A97-917A-1F79180AD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870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947-13D4-4845-B374-361EB3E5243C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9F4D-A862-4A97-917A-1F79180AD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5773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947-13D4-4845-B374-361EB3E5243C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9F4D-A862-4A97-917A-1F79180AD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075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3947-13D4-4845-B374-361EB3E5243C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9F4D-A862-4A97-917A-1F79180AD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49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F3947-13D4-4845-B374-361EB3E5243C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A9F4D-A862-4A97-917A-1F79180AD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630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179C7E38-4AB6-4456-925A-C1B2429B3970}"/>
              </a:ext>
            </a:extLst>
          </p:cNvPr>
          <p:cNvSpPr txBox="1"/>
          <p:nvPr/>
        </p:nvSpPr>
        <p:spPr>
          <a:xfrm>
            <a:off x="422031" y="66821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37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25A773D-D8AF-4A03-9653-B8E51F549CAC}"/>
              </a:ext>
            </a:extLst>
          </p:cNvPr>
          <p:cNvSpPr txBox="1"/>
          <p:nvPr/>
        </p:nvSpPr>
        <p:spPr>
          <a:xfrm>
            <a:off x="422031" y="248974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38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06EECD1-2751-4995-A9A2-D6C79F615722}"/>
              </a:ext>
            </a:extLst>
          </p:cNvPr>
          <p:cNvSpPr txBox="1"/>
          <p:nvPr/>
        </p:nvSpPr>
        <p:spPr>
          <a:xfrm>
            <a:off x="422031" y="435805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39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4BA80511-73B3-48AF-B492-4F67D5514C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264" y="668215"/>
            <a:ext cx="3182112" cy="1353312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A03B1317-EE6C-4AD2-B08E-C60CC0B19F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74" y="1197334"/>
            <a:ext cx="5143500" cy="86868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229D1612-CFA5-4337-ADE3-36B80A228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94" y="3106730"/>
            <a:ext cx="7178040" cy="82296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5A1DF192-F464-4F1B-B7C5-E05790FC74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94" y="5155748"/>
            <a:ext cx="6598920" cy="853440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BF6704F8-CF64-4AEE-94B5-B1B67699B0F2}"/>
              </a:ext>
            </a:extLst>
          </p:cNvPr>
          <p:cNvSpPr txBox="1"/>
          <p:nvPr/>
        </p:nvSpPr>
        <p:spPr>
          <a:xfrm>
            <a:off x="1778000" y="665870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Herleid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DA490B3-7FDB-4DD8-97A4-C5C2EC86F055}"/>
              </a:ext>
            </a:extLst>
          </p:cNvPr>
          <p:cNvSpPr txBox="1"/>
          <p:nvPr/>
        </p:nvSpPr>
        <p:spPr>
          <a:xfrm>
            <a:off x="1778000" y="2489743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Herleid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EE4E032-D066-4E9F-9A4A-DD718C823849}"/>
              </a:ext>
            </a:extLst>
          </p:cNvPr>
          <p:cNvSpPr txBox="1"/>
          <p:nvPr/>
        </p:nvSpPr>
        <p:spPr>
          <a:xfrm>
            <a:off x="1778000" y="4358053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Herleid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43281C92-12E5-41C9-8A1F-FBAF2AE23343}"/>
              </a:ext>
            </a:extLst>
          </p:cNvPr>
          <p:cNvSpPr/>
          <p:nvPr/>
        </p:nvSpPr>
        <p:spPr>
          <a:xfrm>
            <a:off x="2645545" y="1197334"/>
            <a:ext cx="1482909" cy="824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79A4BD50-4C6E-439F-9CE7-D912C1875D07}"/>
              </a:ext>
            </a:extLst>
          </p:cNvPr>
          <p:cNvSpPr/>
          <p:nvPr/>
        </p:nvSpPr>
        <p:spPr>
          <a:xfrm>
            <a:off x="4170273" y="1197334"/>
            <a:ext cx="1482909" cy="824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BD2D48B6-15AB-4DEA-9541-F3BAC5D7D333}"/>
              </a:ext>
            </a:extLst>
          </p:cNvPr>
          <p:cNvSpPr/>
          <p:nvPr/>
        </p:nvSpPr>
        <p:spPr>
          <a:xfrm>
            <a:off x="2767465" y="3106765"/>
            <a:ext cx="1936615" cy="824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A12707E6-3EF5-4E3E-9361-4B7548399896}"/>
              </a:ext>
            </a:extLst>
          </p:cNvPr>
          <p:cNvSpPr/>
          <p:nvPr/>
        </p:nvSpPr>
        <p:spPr>
          <a:xfrm>
            <a:off x="4705937" y="3123587"/>
            <a:ext cx="1674543" cy="824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14413AD6-DB4D-4317-AA28-FB36331BC92D}"/>
              </a:ext>
            </a:extLst>
          </p:cNvPr>
          <p:cNvSpPr/>
          <p:nvPr/>
        </p:nvSpPr>
        <p:spPr>
          <a:xfrm>
            <a:off x="6380480" y="3106730"/>
            <a:ext cx="1936615" cy="824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5BA6F327-C03F-481F-ADA9-AF4009B55538}"/>
              </a:ext>
            </a:extLst>
          </p:cNvPr>
          <p:cNvSpPr/>
          <p:nvPr/>
        </p:nvSpPr>
        <p:spPr>
          <a:xfrm>
            <a:off x="2711179" y="5137658"/>
            <a:ext cx="1820182" cy="824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001F1CC1-FD8E-4674-BB4E-10981618C68A}"/>
              </a:ext>
            </a:extLst>
          </p:cNvPr>
          <p:cNvSpPr/>
          <p:nvPr/>
        </p:nvSpPr>
        <p:spPr>
          <a:xfrm>
            <a:off x="4531361" y="5136390"/>
            <a:ext cx="1341119" cy="824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E4F62680-D1E6-4D2D-9ABA-70AE4FA2305C}"/>
              </a:ext>
            </a:extLst>
          </p:cNvPr>
          <p:cNvSpPr/>
          <p:nvPr/>
        </p:nvSpPr>
        <p:spPr>
          <a:xfrm>
            <a:off x="5897971" y="5136389"/>
            <a:ext cx="1224190" cy="824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12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19</TotalTime>
  <Words>9</Words>
  <Application>Microsoft Office PowerPoint</Application>
  <PresentationFormat>Breedbeeld</PresentationFormat>
  <Paragraphs>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2</cp:revision>
  <dcterms:created xsi:type="dcterms:W3CDTF">2018-01-09T14:13:48Z</dcterms:created>
  <dcterms:modified xsi:type="dcterms:W3CDTF">2018-01-09T14:32:50Z</dcterms:modified>
</cp:coreProperties>
</file>