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6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44781-7ECD-49B2-AA87-54164691F886}" type="datetimeFigureOut">
              <a:rPr lang="nl-NL" smtClean="0"/>
              <a:t>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A219F-9E41-49CF-8028-08D6E57771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4015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44781-7ECD-49B2-AA87-54164691F886}" type="datetimeFigureOut">
              <a:rPr lang="nl-NL" smtClean="0"/>
              <a:t>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A219F-9E41-49CF-8028-08D6E57771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8559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44781-7ECD-49B2-AA87-54164691F886}" type="datetimeFigureOut">
              <a:rPr lang="nl-NL" smtClean="0"/>
              <a:t>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A219F-9E41-49CF-8028-08D6E57771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66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44781-7ECD-49B2-AA87-54164691F886}" type="datetimeFigureOut">
              <a:rPr lang="nl-NL" smtClean="0"/>
              <a:t>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A219F-9E41-49CF-8028-08D6E57771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7189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44781-7ECD-49B2-AA87-54164691F886}" type="datetimeFigureOut">
              <a:rPr lang="nl-NL" smtClean="0"/>
              <a:t>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A219F-9E41-49CF-8028-08D6E57771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1012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44781-7ECD-49B2-AA87-54164691F886}" type="datetimeFigureOut">
              <a:rPr lang="nl-NL" smtClean="0"/>
              <a:t>7-1-2018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A219F-9E41-49CF-8028-08D6E57771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0569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44781-7ECD-49B2-AA87-54164691F886}" type="datetimeFigureOut">
              <a:rPr lang="nl-NL" smtClean="0"/>
              <a:t>7-1-2018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A219F-9E41-49CF-8028-08D6E57771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8487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44781-7ECD-49B2-AA87-54164691F886}" type="datetimeFigureOut">
              <a:rPr lang="nl-NL" smtClean="0"/>
              <a:t>7-1-2018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A219F-9E41-49CF-8028-08D6E57771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8535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44781-7ECD-49B2-AA87-54164691F886}" type="datetimeFigureOut">
              <a:rPr lang="nl-NL" smtClean="0"/>
              <a:t>7-1-2018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A219F-9E41-49CF-8028-08D6E57771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1714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44781-7ECD-49B2-AA87-54164691F886}" type="datetimeFigureOut">
              <a:rPr lang="nl-NL" smtClean="0"/>
              <a:t>7-1-2018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A219F-9E41-49CF-8028-08D6E57771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3305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44781-7ECD-49B2-AA87-54164691F886}" type="datetimeFigureOut">
              <a:rPr lang="nl-NL" smtClean="0"/>
              <a:t>7-1-2018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A219F-9E41-49CF-8028-08D6E57771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156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44781-7ECD-49B2-AA87-54164691F886}" type="datetimeFigureOut">
              <a:rPr lang="nl-NL" smtClean="0"/>
              <a:t>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A219F-9E41-49CF-8028-08D6E57771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9127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jp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933546C0-29A4-4612-981D-E71331772B52}"/>
              </a:ext>
            </a:extLst>
          </p:cNvPr>
          <p:cNvSpPr txBox="1"/>
          <p:nvPr/>
        </p:nvSpPr>
        <p:spPr>
          <a:xfrm>
            <a:off x="439616" y="58029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808D1A6E-6BFF-457A-8967-0A2E2573E1CB}"/>
                  </a:ext>
                </a:extLst>
              </p:cNvPr>
              <p:cNvSpPr txBox="1"/>
              <p:nvPr/>
            </p:nvSpPr>
            <p:spPr>
              <a:xfrm>
                <a:off x="437808" y="1230923"/>
                <a:ext cx="2328651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a) Herleid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e>
                    </m:rad>
                    <m:r>
                      <a:rPr lang="nl-N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ad>
                      <m:radPr>
                        <m:degHide m:val="on"/>
                        <m:ctrlPr>
                          <a:rPr lang="nl-NL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</m:rad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808D1A6E-6BFF-457A-8967-0A2E2573E1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808" y="1230923"/>
                <a:ext cx="2328651" cy="427746"/>
              </a:xfrm>
              <a:prstGeom prst="rect">
                <a:avLst/>
              </a:prstGeom>
              <a:blipFill>
                <a:blip r:embed="rId2"/>
                <a:stretch>
                  <a:fillRect l="-2356" b="-1857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Afbeelding 6">
            <a:extLst>
              <a:ext uri="{FF2B5EF4-FFF2-40B4-BE49-F238E27FC236}">
                <a16:creationId xmlns:a16="http://schemas.microsoft.com/office/drawing/2014/main" id="{97A5B8C6-C846-4CE3-B108-3FC7DB0DC5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9992" y="580293"/>
            <a:ext cx="3273735" cy="977128"/>
          </a:xfrm>
          <a:prstGeom prst="rect">
            <a:avLst/>
          </a:prstGeom>
        </p:spPr>
      </p:pic>
      <p:sp>
        <p:nvSpPr>
          <p:cNvPr id="8" name="Rechthoek 7">
            <a:extLst>
              <a:ext uri="{FF2B5EF4-FFF2-40B4-BE49-F238E27FC236}">
                <a16:creationId xmlns:a16="http://schemas.microsoft.com/office/drawing/2014/main" id="{33CA946B-7C88-4EFC-9262-64ADE53232AF}"/>
              </a:ext>
            </a:extLst>
          </p:cNvPr>
          <p:cNvSpPr/>
          <p:nvPr/>
        </p:nvSpPr>
        <p:spPr>
          <a:xfrm>
            <a:off x="8778240" y="1048537"/>
            <a:ext cx="1524000" cy="37593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750455F2-14B8-4189-BD27-F394F633B06D}"/>
                  </a:ext>
                </a:extLst>
              </p:cNvPr>
              <p:cNvSpPr txBox="1"/>
              <p:nvPr/>
            </p:nvSpPr>
            <p:spPr>
              <a:xfrm>
                <a:off x="2816966" y="1241083"/>
                <a:ext cx="1259832" cy="335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750455F2-14B8-4189-BD27-F394F633B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6966" y="1241083"/>
                <a:ext cx="1259832" cy="335413"/>
              </a:xfrm>
              <a:prstGeom prst="rect">
                <a:avLst/>
              </a:prstGeom>
              <a:blipFill>
                <a:blip r:embed="rId4"/>
                <a:stretch>
                  <a:fillRect l="-1449" r="-3865" b="-2363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F6759227-384E-4A9A-A529-A77A3B15D6A2}"/>
                  </a:ext>
                </a:extLst>
              </p:cNvPr>
              <p:cNvSpPr txBox="1"/>
              <p:nvPr/>
            </p:nvSpPr>
            <p:spPr>
              <a:xfrm>
                <a:off x="4127305" y="1242328"/>
                <a:ext cx="1087542" cy="335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𝑥𝑦𝑧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F6759227-384E-4A9A-A529-A77A3B15D6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7305" y="1242328"/>
                <a:ext cx="1087542" cy="335413"/>
              </a:xfrm>
              <a:prstGeom prst="rect">
                <a:avLst/>
              </a:prstGeom>
              <a:blipFill>
                <a:blip r:embed="rId5"/>
                <a:stretch>
                  <a:fillRect l="-1685" r="-7303" b="-2545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>
            <a:extLst>
              <a:ext uri="{FF2B5EF4-FFF2-40B4-BE49-F238E27FC236}">
                <a16:creationId xmlns:a16="http://schemas.microsoft.com/office/drawing/2014/main" id="{61097635-0B67-418C-8394-F8628B58F66B}"/>
              </a:ext>
            </a:extLst>
          </p:cNvPr>
          <p:cNvSpPr txBox="1"/>
          <p:nvPr/>
        </p:nvSpPr>
        <p:spPr>
          <a:xfrm>
            <a:off x="437808" y="1898734"/>
            <a:ext cx="2151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Schrijf de formule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D59C55DA-9FDA-4708-A115-F13F1C220C2A}"/>
                  </a:ext>
                </a:extLst>
              </p:cNvPr>
              <p:cNvSpPr txBox="1"/>
              <p:nvPr/>
            </p:nvSpPr>
            <p:spPr>
              <a:xfrm>
                <a:off x="2568974" y="1898734"/>
                <a:ext cx="1919885" cy="335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D59C55DA-9FDA-4708-A115-F13F1C220C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8974" y="1898734"/>
                <a:ext cx="1919885" cy="335413"/>
              </a:xfrm>
              <a:prstGeom prst="rect">
                <a:avLst/>
              </a:prstGeom>
              <a:blipFill>
                <a:blip r:embed="rId6"/>
                <a:stretch>
                  <a:fillRect l="-2222" r="-3492" b="-2363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>
            <a:extLst>
              <a:ext uri="{FF2B5EF4-FFF2-40B4-BE49-F238E27FC236}">
                <a16:creationId xmlns:a16="http://schemas.microsoft.com/office/drawing/2014/main" id="{941571A6-A29C-4C58-9F99-C4EEF9A038C1}"/>
              </a:ext>
            </a:extLst>
          </p:cNvPr>
          <p:cNvSpPr txBox="1"/>
          <p:nvPr/>
        </p:nvSpPr>
        <p:spPr>
          <a:xfrm>
            <a:off x="4619427" y="1898734"/>
            <a:ext cx="1190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 de vorm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B173767F-4586-4F26-AA4B-5776F4A19FBC}"/>
                  </a:ext>
                </a:extLst>
              </p:cNvPr>
              <p:cNvSpPr txBox="1"/>
              <p:nvPr/>
            </p:nvSpPr>
            <p:spPr>
              <a:xfrm>
                <a:off x="5940834" y="1956122"/>
                <a:ext cx="1029321" cy="278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𝑐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𝑝𝑞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B173767F-4586-4F26-AA4B-5776F4A19F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834" y="1956122"/>
                <a:ext cx="1029321" cy="278025"/>
              </a:xfrm>
              <a:prstGeom prst="rect">
                <a:avLst/>
              </a:prstGeom>
              <a:blipFill>
                <a:blip r:embed="rId7"/>
                <a:stretch>
                  <a:fillRect l="-5357" r="-5357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60F705E6-04D5-4291-94D6-C9D0EC96B1A3}"/>
                  </a:ext>
                </a:extLst>
              </p:cNvPr>
              <p:cNvSpPr txBox="1"/>
              <p:nvPr/>
            </p:nvSpPr>
            <p:spPr>
              <a:xfrm>
                <a:off x="1026892" y="2508131"/>
                <a:ext cx="1748427" cy="335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60F705E6-04D5-4291-94D6-C9D0EC96B1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892" y="2508131"/>
                <a:ext cx="1748427" cy="335413"/>
              </a:xfrm>
              <a:prstGeom prst="rect">
                <a:avLst/>
              </a:prstGeom>
              <a:blipFill>
                <a:blip r:embed="rId8"/>
                <a:stretch>
                  <a:fillRect l="-2439" r="-3833" b="-2363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22EDCFC3-834A-4FF1-A7BA-03DA67C15F60}"/>
                  </a:ext>
                </a:extLst>
              </p:cNvPr>
              <p:cNvSpPr txBox="1"/>
              <p:nvPr/>
            </p:nvSpPr>
            <p:spPr>
              <a:xfrm>
                <a:off x="2859527" y="2508131"/>
                <a:ext cx="1234825" cy="335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64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𝑝𝑞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22EDCFC3-834A-4FF1-A7BA-03DA67C15F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9527" y="2508131"/>
                <a:ext cx="1234825" cy="335413"/>
              </a:xfrm>
              <a:prstGeom prst="rect">
                <a:avLst/>
              </a:prstGeom>
              <a:blipFill>
                <a:blip r:embed="rId9"/>
                <a:stretch>
                  <a:fillRect l="-1478" r="-5911" b="-2363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2B68E2B-6001-463F-8029-EB37EB7F02BD}"/>
                  </a:ext>
                </a:extLst>
              </p:cNvPr>
              <p:cNvSpPr txBox="1"/>
              <p:nvPr/>
            </p:nvSpPr>
            <p:spPr>
              <a:xfrm>
                <a:off x="4178560" y="2506742"/>
                <a:ext cx="1534844" cy="3170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64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𝑝𝑞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2B68E2B-6001-463F-8029-EB37EB7F02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560" y="2506742"/>
                <a:ext cx="1534844" cy="317010"/>
              </a:xfrm>
              <a:prstGeom prst="rect">
                <a:avLst/>
              </a:prstGeom>
              <a:blipFill>
                <a:blip r:embed="rId10"/>
                <a:stretch>
                  <a:fillRect l="-1190" r="-2778" b="-2307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C8AADC9F-01C0-4C35-94EF-7D662EA035BA}"/>
                  </a:ext>
                </a:extLst>
              </p:cNvPr>
              <p:cNvSpPr txBox="1"/>
              <p:nvPr/>
            </p:nvSpPr>
            <p:spPr>
              <a:xfrm>
                <a:off x="5810266" y="2536824"/>
                <a:ext cx="1423338" cy="278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∙8∙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𝑝𝑞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C8AADC9F-01C0-4C35-94EF-7D662EA035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0266" y="2536824"/>
                <a:ext cx="1423338" cy="278025"/>
              </a:xfrm>
              <a:prstGeom prst="rect">
                <a:avLst/>
              </a:prstGeom>
              <a:blipFill>
                <a:blip r:embed="rId11"/>
                <a:stretch>
                  <a:fillRect l="-1282" r="-2991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kstvak 19">
            <a:extLst>
              <a:ext uri="{FF2B5EF4-FFF2-40B4-BE49-F238E27FC236}">
                <a16:creationId xmlns:a16="http://schemas.microsoft.com/office/drawing/2014/main" id="{F0CB5124-F0F3-4564-8323-89F5F1D7F365}"/>
              </a:ext>
            </a:extLst>
          </p:cNvPr>
          <p:cNvSpPr txBox="1"/>
          <p:nvPr/>
        </p:nvSpPr>
        <p:spPr>
          <a:xfrm>
            <a:off x="7445331" y="2504266"/>
            <a:ext cx="545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60AA9128-69A6-4F76-8FAB-E881CAB02922}"/>
                  </a:ext>
                </a:extLst>
              </p:cNvPr>
              <p:cNvSpPr txBox="1"/>
              <p:nvPr/>
            </p:nvSpPr>
            <p:spPr>
              <a:xfrm>
                <a:off x="8127773" y="2549919"/>
                <a:ext cx="13490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𝟏𝟔𝟎</m:t>
                      </m:r>
                      <m:rad>
                        <m:radPr>
                          <m:degHide m:val="on"/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𝒑𝒒</m:t>
                          </m:r>
                        </m:e>
                      </m:rad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60AA9128-69A6-4F76-8FAB-E881CAB029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7773" y="2549919"/>
                <a:ext cx="1349024" cy="276999"/>
              </a:xfrm>
              <a:prstGeom prst="rect">
                <a:avLst/>
              </a:prstGeom>
              <a:blipFill>
                <a:blip r:embed="rId12"/>
                <a:stretch>
                  <a:fillRect l="-3604" r="-4054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kstvak 21">
            <a:extLst>
              <a:ext uri="{FF2B5EF4-FFF2-40B4-BE49-F238E27FC236}">
                <a16:creationId xmlns:a16="http://schemas.microsoft.com/office/drawing/2014/main" id="{B5B95D6C-FC54-49D5-8380-FC9247BE3BB9}"/>
              </a:ext>
            </a:extLst>
          </p:cNvPr>
          <p:cNvSpPr txBox="1"/>
          <p:nvPr/>
        </p:nvSpPr>
        <p:spPr>
          <a:xfrm>
            <a:off x="437808" y="3171563"/>
            <a:ext cx="2173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Herleid de formule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D68843FC-1CA2-4613-A8B8-B4DF194BE99A}"/>
                  </a:ext>
                </a:extLst>
              </p:cNvPr>
              <p:cNvSpPr txBox="1"/>
              <p:nvPr/>
            </p:nvSpPr>
            <p:spPr>
              <a:xfrm>
                <a:off x="2613666" y="3173331"/>
                <a:ext cx="1875193" cy="3151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D68843FC-1CA2-4613-A8B8-B4DF194BE9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3666" y="3173331"/>
                <a:ext cx="1875193" cy="315151"/>
              </a:xfrm>
              <a:prstGeom prst="rect">
                <a:avLst/>
              </a:prstGeom>
              <a:blipFill>
                <a:blip r:embed="rId13"/>
                <a:stretch>
                  <a:fillRect l="-2606" r="-2606" b="-980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C0601A49-C32A-4915-BBCC-017B32A264E8}"/>
              </a:ext>
            </a:extLst>
          </p:cNvPr>
          <p:cNvSpPr txBox="1"/>
          <p:nvPr/>
        </p:nvSpPr>
        <p:spPr>
          <a:xfrm>
            <a:off x="4610116" y="3146240"/>
            <a:ext cx="1289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tot de vorm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50E0B741-95F9-4C13-94CC-7E5CD5B1CF36}"/>
                  </a:ext>
                </a:extLst>
              </p:cNvPr>
              <p:cNvSpPr txBox="1"/>
              <p:nvPr/>
            </p:nvSpPr>
            <p:spPr>
              <a:xfrm>
                <a:off x="6020957" y="3146240"/>
                <a:ext cx="1046184" cy="3151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𝑐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50E0B741-95F9-4C13-94CC-7E5CD5B1CF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0957" y="3146240"/>
                <a:ext cx="1046184" cy="315151"/>
              </a:xfrm>
              <a:prstGeom prst="rect">
                <a:avLst/>
              </a:prstGeom>
              <a:blipFill>
                <a:blip r:embed="rId14"/>
                <a:stretch>
                  <a:fillRect l="-5263" r="-5263" b="-769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2736DA32-0F70-480B-875F-963C579A1EAE}"/>
                  </a:ext>
                </a:extLst>
              </p:cNvPr>
              <p:cNvSpPr txBox="1"/>
              <p:nvPr/>
            </p:nvSpPr>
            <p:spPr>
              <a:xfrm>
                <a:off x="1026892" y="3702956"/>
                <a:ext cx="2195088" cy="3151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2736DA32-0F70-480B-875F-963C579A1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892" y="3702956"/>
                <a:ext cx="2195088" cy="315151"/>
              </a:xfrm>
              <a:prstGeom prst="rect">
                <a:avLst/>
              </a:prstGeom>
              <a:blipFill>
                <a:blip r:embed="rId15"/>
                <a:stretch>
                  <a:fillRect l="-1939" r="-1662" b="-769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hthoek 26">
                <a:extLst>
                  <a:ext uri="{FF2B5EF4-FFF2-40B4-BE49-F238E27FC236}">
                    <a16:creationId xmlns:a16="http://schemas.microsoft.com/office/drawing/2014/main" id="{AE3005A2-2386-46D3-B0AA-4D2D0783DB08}"/>
                  </a:ext>
                </a:extLst>
              </p:cNvPr>
              <p:cNvSpPr/>
              <p:nvPr/>
            </p:nvSpPr>
            <p:spPr>
              <a:xfrm>
                <a:off x="3221980" y="3656789"/>
                <a:ext cx="1826846" cy="4074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  <m:r>
                        <a:rPr lang="nl-NL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Rechthoek 26">
                <a:extLst>
                  <a:ext uri="{FF2B5EF4-FFF2-40B4-BE49-F238E27FC236}">
                    <a16:creationId xmlns:a16="http://schemas.microsoft.com/office/drawing/2014/main" id="{AE3005A2-2386-46D3-B0AA-4D2D0783DB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1980" y="3656789"/>
                <a:ext cx="1826846" cy="40748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C3A67A75-6674-4891-83E9-30A63D1C7DEE}"/>
                  </a:ext>
                </a:extLst>
              </p:cNvPr>
              <p:cNvSpPr txBox="1"/>
              <p:nvPr/>
            </p:nvSpPr>
            <p:spPr>
              <a:xfrm>
                <a:off x="5048826" y="3693023"/>
                <a:ext cx="828304" cy="3151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C3A67A75-6674-4891-83E9-30A63D1C7D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826" y="3693023"/>
                <a:ext cx="828304" cy="315151"/>
              </a:xfrm>
              <a:prstGeom prst="rect">
                <a:avLst/>
              </a:prstGeom>
              <a:blipFill>
                <a:blip r:embed="rId17"/>
                <a:stretch>
                  <a:fillRect l="-2206" r="-5882" b="-769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vak 28">
            <a:extLst>
              <a:ext uri="{FF2B5EF4-FFF2-40B4-BE49-F238E27FC236}">
                <a16:creationId xmlns:a16="http://schemas.microsoft.com/office/drawing/2014/main" id="{070C7405-7123-4A3C-A13E-F6E05E75E44C}"/>
              </a:ext>
            </a:extLst>
          </p:cNvPr>
          <p:cNvSpPr txBox="1"/>
          <p:nvPr/>
        </p:nvSpPr>
        <p:spPr>
          <a:xfrm>
            <a:off x="6187440" y="3656789"/>
            <a:ext cx="545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03AFFDC7-2653-4312-87E9-F2E5AA57F067}"/>
                  </a:ext>
                </a:extLst>
              </p:cNvPr>
              <p:cNvSpPr txBox="1"/>
              <p:nvPr/>
            </p:nvSpPr>
            <p:spPr>
              <a:xfrm>
                <a:off x="6875672" y="3656789"/>
                <a:ext cx="1102161" cy="3153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𝒂𝒃</m:t>
                          </m:r>
                        </m:e>
                      </m:rad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03AFFDC7-2653-4312-87E9-F2E5AA57F0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5672" y="3656789"/>
                <a:ext cx="1102161" cy="315343"/>
              </a:xfrm>
              <a:prstGeom prst="rect">
                <a:avLst/>
              </a:prstGeom>
              <a:blipFill>
                <a:blip r:embed="rId18"/>
                <a:stretch>
                  <a:fillRect l="-4972" r="-5525" b="-769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kstvak 30">
            <a:extLst>
              <a:ext uri="{FF2B5EF4-FFF2-40B4-BE49-F238E27FC236}">
                <a16:creationId xmlns:a16="http://schemas.microsoft.com/office/drawing/2014/main" id="{7346C998-53AF-49A7-A45B-17A4106D442D}"/>
              </a:ext>
            </a:extLst>
          </p:cNvPr>
          <p:cNvSpPr txBox="1"/>
          <p:nvPr/>
        </p:nvSpPr>
        <p:spPr>
          <a:xfrm>
            <a:off x="437808" y="4477707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 Herleid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7B77D6C8-E590-4E26-9DE9-A3642E54F0C1}"/>
                  </a:ext>
                </a:extLst>
              </p:cNvPr>
              <p:cNvSpPr txBox="1"/>
              <p:nvPr/>
            </p:nvSpPr>
            <p:spPr>
              <a:xfrm>
                <a:off x="1674491" y="4297005"/>
                <a:ext cx="2147511" cy="7176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60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7B77D6C8-E590-4E26-9DE9-A3642E54F0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4491" y="4297005"/>
                <a:ext cx="2147511" cy="71769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kstvak 32">
            <a:extLst>
              <a:ext uri="{FF2B5EF4-FFF2-40B4-BE49-F238E27FC236}">
                <a16:creationId xmlns:a16="http://schemas.microsoft.com/office/drawing/2014/main" id="{0DE72920-EB1F-4901-BFF0-519A6000BC82}"/>
              </a:ext>
            </a:extLst>
          </p:cNvPr>
          <p:cNvSpPr txBox="1"/>
          <p:nvPr/>
        </p:nvSpPr>
        <p:spPr>
          <a:xfrm>
            <a:off x="3974635" y="4477707"/>
            <a:ext cx="1289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tot de vorm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58C71CC6-EF20-4DE9-8ED0-A283475C96B3}"/>
                  </a:ext>
                </a:extLst>
              </p:cNvPr>
              <p:cNvSpPr txBox="1"/>
              <p:nvPr/>
            </p:nvSpPr>
            <p:spPr>
              <a:xfrm>
                <a:off x="5343929" y="4492309"/>
                <a:ext cx="574837" cy="278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𝑐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58C71CC6-EF20-4DE9-8ED0-A283475C96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3929" y="4492309"/>
                <a:ext cx="574837" cy="278025"/>
              </a:xfrm>
              <a:prstGeom prst="rect">
                <a:avLst/>
              </a:prstGeom>
              <a:blipFill>
                <a:blip r:embed="rId20"/>
                <a:stretch>
                  <a:fillRect l="-5319" r="-9574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674AC2E1-4E73-4F7E-99F0-2EE2282206D6}"/>
                  </a:ext>
                </a:extLst>
              </p:cNvPr>
              <p:cNvSpPr txBox="1"/>
              <p:nvPr/>
            </p:nvSpPr>
            <p:spPr>
              <a:xfrm>
                <a:off x="6020957" y="4431241"/>
                <a:ext cx="37094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met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nl-NL" dirty="0"/>
                  <a:t> in twee decimalen nauwkeurig.</a:t>
                </a:r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674AC2E1-4E73-4F7E-99F0-2EE2282206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0957" y="4431241"/>
                <a:ext cx="3709477" cy="369332"/>
              </a:xfrm>
              <a:prstGeom prst="rect">
                <a:avLst/>
              </a:prstGeom>
              <a:blipFill>
                <a:blip r:embed="rId21"/>
                <a:stretch>
                  <a:fillRect l="-1480" t="-10000" r="-822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75589B4A-1D0B-44A6-A089-BBB698441E0C}"/>
                  </a:ext>
                </a:extLst>
              </p:cNvPr>
              <p:cNvSpPr txBox="1"/>
              <p:nvPr/>
            </p:nvSpPr>
            <p:spPr>
              <a:xfrm>
                <a:off x="815970" y="5276399"/>
                <a:ext cx="2000996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∙6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60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75589B4A-1D0B-44A6-A089-BBB698441E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70" y="5276399"/>
                <a:ext cx="2000996" cy="818366"/>
              </a:xfrm>
              <a:prstGeom prst="rect">
                <a:avLst/>
              </a:prstGeom>
              <a:blipFill>
                <a:blip r:embed="rId22"/>
                <a:stretch>
                  <a:fillRect b="-74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F4FDD504-6ECB-440E-B3A2-8EB4EFD6B505}"/>
                  </a:ext>
                </a:extLst>
              </p:cNvPr>
              <p:cNvSpPr txBox="1"/>
              <p:nvPr/>
            </p:nvSpPr>
            <p:spPr>
              <a:xfrm>
                <a:off x="2949056" y="5528035"/>
                <a:ext cx="1807995" cy="335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F4FDD504-6ECB-440E-B3A2-8EB4EFD6B5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9056" y="5528035"/>
                <a:ext cx="1807995" cy="335413"/>
              </a:xfrm>
              <a:prstGeom prst="rect">
                <a:avLst/>
              </a:prstGeom>
              <a:blipFill>
                <a:blip r:embed="rId23"/>
                <a:stretch>
                  <a:fillRect l="-1014" r="-3716" b="-2181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73480455-F738-4C2B-A3F9-E13CAB82F9CF}"/>
                  </a:ext>
                </a:extLst>
              </p:cNvPr>
              <p:cNvSpPr txBox="1"/>
              <p:nvPr/>
            </p:nvSpPr>
            <p:spPr>
              <a:xfrm>
                <a:off x="4889141" y="5537273"/>
                <a:ext cx="2408032" cy="3170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𝑥𝑦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73480455-F738-4C2B-A3F9-E13CAB82F9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9141" y="5537273"/>
                <a:ext cx="2408032" cy="317010"/>
              </a:xfrm>
              <a:prstGeom prst="rect">
                <a:avLst/>
              </a:prstGeom>
              <a:blipFill>
                <a:blip r:embed="rId24"/>
                <a:stretch>
                  <a:fillRect l="-506" r="-1772" b="-2307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99705825-DAA2-4C59-928E-5EBE958F7F80}"/>
                  </a:ext>
                </a:extLst>
              </p:cNvPr>
              <p:cNvSpPr txBox="1"/>
              <p:nvPr/>
            </p:nvSpPr>
            <p:spPr>
              <a:xfrm>
                <a:off x="7410867" y="5522397"/>
                <a:ext cx="2038250" cy="3318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e>
                          </m:rad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𝑥𝑦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99705825-DAA2-4C59-928E-5EBE958F7F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0867" y="5522397"/>
                <a:ext cx="2038250" cy="331886"/>
              </a:xfrm>
              <a:prstGeom prst="rect">
                <a:avLst/>
              </a:prstGeom>
              <a:blipFill>
                <a:blip r:embed="rId25"/>
                <a:stretch>
                  <a:fillRect l="-898" r="-2395" b="-1851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AA42E82E-1266-4AD5-BBED-C75541CD7AF4}"/>
                  </a:ext>
                </a:extLst>
              </p:cNvPr>
              <p:cNvSpPr txBox="1"/>
              <p:nvPr/>
            </p:nvSpPr>
            <p:spPr>
              <a:xfrm>
                <a:off x="9562811" y="5556728"/>
                <a:ext cx="12095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𝟔𝟗</m:t>
                      </m:r>
                      <m:rad>
                        <m:radPr>
                          <m:degHide m:val="on"/>
                          <m:ctrlP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𝒙𝒚</m:t>
                          </m:r>
                        </m:e>
                      </m:rad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AA42E82E-1266-4AD5-BBED-C75541CD7A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2811" y="5556728"/>
                <a:ext cx="1209562" cy="276999"/>
              </a:xfrm>
              <a:prstGeom prst="rect">
                <a:avLst/>
              </a:prstGeom>
              <a:blipFill>
                <a:blip r:embed="rId26"/>
                <a:stretch>
                  <a:fillRect l="-2020" r="-5051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hthoek 40">
            <a:extLst>
              <a:ext uri="{FF2B5EF4-FFF2-40B4-BE49-F238E27FC236}">
                <a16:creationId xmlns:a16="http://schemas.microsoft.com/office/drawing/2014/main" id="{4FE45B65-C3A0-4ED1-92CB-803171716ABF}"/>
              </a:ext>
            </a:extLst>
          </p:cNvPr>
          <p:cNvSpPr/>
          <p:nvPr/>
        </p:nvSpPr>
        <p:spPr>
          <a:xfrm>
            <a:off x="10554511" y="930169"/>
            <a:ext cx="1001949" cy="607796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054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500"/>
                            </p:stCondLst>
                            <p:childTnLst>
                              <p:par>
                                <p:cTn id="1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000"/>
                            </p:stCondLst>
                            <p:childTnLst>
                              <p:par>
                                <p:cTn id="1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5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4000"/>
                            </p:stCondLst>
                            <p:childTnLst>
                              <p:par>
                                <p:cTn id="1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8" grpId="3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48</TotalTime>
  <Words>137</Words>
  <Application>Microsoft Office PowerPoint</Application>
  <PresentationFormat>Breedbeeld</PresentationFormat>
  <Paragraphs>33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6</cp:revision>
  <dcterms:created xsi:type="dcterms:W3CDTF">2018-01-07T13:38:50Z</dcterms:created>
  <dcterms:modified xsi:type="dcterms:W3CDTF">2018-01-07T14:27:16Z</dcterms:modified>
</cp:coreProperties>
</file>