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048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94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01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004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8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21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39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4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08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0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04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C7CED-FEA5-4128-964C-76AE94C66519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8E49-5C27-468F-B695-B06B51C8CC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856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24" Type="http://schemas.openxmlformats.org/officeDocument/2006/relationships/image" Target="../media/image23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3E06ED1-D770-489F-9336-094EEB9635C5}"/>
              </a:ext>
            </a:extLst>
          </p:cNvPr>
          <p:cNvSpPr txBox="1"/>
          <p:nvPr/>
        </p:nvSpPr>
        <p:spPr>
          <a:xfrm>
            <a:off x="422031" y="65063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33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DF387C6-4EAA-45ED-9CDC-D989C42B4061}"/>
              </a:ext>
            </a:extLst>
          </p:cNvPr>
          <p:cNvSpPr txBox="1"/>
          <p:nvPr/>
        </p:nvSpPr>
        <p:spPr>
          <a:xfrm>
            <a:off x="422031" y="13952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47C833D-32E7-4124-BDE4-A2A4E88CB686}"/>
              </a:ext>
            </a:extLst>
          </p:cNvPr>
          <p:cNvSpPr txBox="1"/>
          <p:nvPr/>
        </p:nvSpPr>
        <p:spPr>
          <a:xfrm>
            <a:off x="422031" y="2162269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E7F592E-0A12-4DCF-85C6-B211930BD13A}"/>
              </a:ext>
            </a:extLst>
          </p:cNvPr>
          <p:cNvSpPr txBox="1"/>
          <p:nvPr/>
        </p:nvSpPr>
        <p:spPr>
          <a:xfrm>
            <a:off x="4292991" y="1381975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8AFBF66-7306-40CD-9393-F6E0FAAE9292}"/>
                  </a:ext>
                </a:extLst>
              </p:cNvPr>
              <p:cNvSpPr txBox="1"/>
              <p:nvPr/>
            </p:nvSpPr>
            <p:spPr>
              <a:xfrm>
                <a:off x="787837" y="1412824"/>
                <a:ext cx="1044838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8AFBF66-7306-40CD-9393-F6E0FAAE9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837" y="1412824"/>
                <a:ext cx="1044838" cy="315214"/>
              </a:xfrm>
              <a:prstGeom prst="rect">
                <a:avLst/>
              </a:prstGeom>
              <a:blipFill>
                <a:blip r:embed="rId2"/>
                <a:stretch>
                  <a:fillRect r="-4651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0D42CDC-D503-4704-8118-92BC56E2D732}"/>
                  </a:ext>
                </a:extLst>
              </p:cNvPr>
              <p:cNvSpPr txBox="1"/>
              <p:nvPr/>
            </p:nvSpPr>
            <p:spPr>
              <a:xfrm>
                <a:off x="787837" y="2012799"/>
                <a:ext cx="594842" cy="6345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0D42CDC-D503-4704-8118-92BC56E2D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837" y="2012799"/>
                <a:ext cx="594842" cy="6345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9DA8818D-48CC-4A76-BC6C-A919B9DB7CF9}"/>
                  </a:ext>
                </a:extLst>
              </p:cNvPr>
              <p:cNvSpPr txBox="1"/>
              <p:nvPr/>
            </p:nvSpPr>
            <p:spPr>
              <a:xfrm>
                <a:off x="4658797" y="1211319"/>
                <a:ext cx="738086" cy="7106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9DA8818D-48CC-4A76-BC6C-A919B9DB7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797" y="1211319"/>
                <a:ext cx="738086" cy="710644"/>
              </a:xfrm>
              <a:prstGeom prst="rect">
                <a:avLst/>
              </a:prstGeom>
              <a:blipFill>
                <a:blip r:embed="rId4"/>
                <a:stretch>
                  <a:fillRect b="-86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913AC326-CED6-4A7A-94AC-077F7A4993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543" y="716303"/>
            <a:ext cx="3108960" cy="10168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5BA1829-9DB3-47A3-B444-1322933320CB}"/>
                  </a:ext>
                </a:extLst>
              </p:cNvPr>
              <p:cNvSpPr txBox="1"/>
              <p:nvPr/>
            </p:nvSpPr>
            <p:spPr>
              <a:xfrm>
                <a:off x="1832675" y="1431077"/>
                <a:ext cx="956544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5BA1829-9DB3-47A3-B444-132293332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675" y="1431077"/>
                <a:ext cx="956544" cy="315214"/>
              </a:xfrm>
              <a:prstGeom prst="rect">
                <a:avLst/>
              </a:prstGeom>
              <a:blipFill>
                <a:blip r:embed="rId6"/>
                <a:stretch>
                  <a:fillRect l="-2548" r="-5732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CD718C5-8A69-4409-80D1-27CFA3272D0D}"/>
                  </a:ext>
                </a:extLst>
              </p:cNvPr>
              <p:cNvSpPr txBox="1"/>
              <p:nvPr/>
            </p:nvSpPr>
            <p:spPr>
              <a:xfrm>
                <a:off x="1515303" y="1937752"/>
                <a:ext cx="85702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DCD718C5-8A69-4409-80D1-27CFA3272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303" y="1937752"/>
                <a:ext cx="857029" cy="8183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A493F8E-EEFF-428D-AAE6-08436D26C3B9}"/>
                  </a:ext>
                </a:extLst>
              </p:cNvPr>
              <p:cNvSpPr txBox="1"/>
              <p:nvPr/>
            </p:nvSpPr>
            <p:spPr>
              <a:xfrm>
                <a:off x="2437295" y="2215918"/>
                <a:ext cx="703847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A493F8E-EEFF-428D-AAE6-08436D26C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295" y="2215918"/>
                <a:ext cx="703847" cy="309637"/>
              </a:xfrm>
              <a:prstGeom prst="rect">
                <a:avLst/>
              </a:prstGeom>
              <a:blipFill>
                <a:blip r:embed="rId8"/>
                <a:stretch>
                  <a:fillRect l="-3478" r="-6957" b="-8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6D66296-2CB5-4329-B233-370049E1662D}"/>
                  </a:ext>
                </a:extLst>
              </p:cNvPr>
              <p:cNvSpPr txBox="1"/>
              <p:nvPr/>
            </p:nvSpPr>
            <p:spPr>
              <a:xfrm>
                <a:off x="5467543" y="1116965"/>
                <a:ext cx="98039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6D66296-2CB5-4329-B233-370049E16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543" y="1116965"/>
                <a:ext cx="980397" cy="818366"/>
              </a:xfrm>
              <a:prstGeom prst="rect">
                <a:avLst/>
              </a:prstGeom>
              <a:blipFill>
                <a:blip r:embed="rId9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D74A11C-0F6F-43C9-AA71-34EE2C83099B}"/>
                  </a:ext>
                </a:extLst>
              </p:cNvPr>
              <p:cNvSpPr txBox="1"/>
              <p:nvPr/>
            </p:nvSpPr>
            <p:spPr>
              <a:xfrm>
                <a:off x="6518600" y="1395212"/>
                <a:ext cx="82862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7D74A11C-0F6F-43C9-AA71-34EE2C830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600" y="1395212"/>
                <a:ext cx="828625" cy="309637"/>
              </a:xfrm>
              <a:prstGeom prst="rect">
                <a:avLst/>
              </a:prstGeom>
              <a:blipFill>
                <a:blip r:embed="rId10"/>
                <a:stretch>
                  <a:fillRect l="-2206" r="-5882" b="-58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8C932A4F-6470-48AA-879F-39BEA212332C}"/>
              </a:ext>
            </a:extLst>
          </p:cNvPr>
          <p:cNvSpPr txBox="1"/>
          <p:nvPr/>
        </p:nvSpPr>
        <p:spPr>
          <a:xfrm>
            <a:off x="340751" y="33976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34</a:t>
            </a:r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379E6C6-5281-4986-87B0-371C6B1EEA7C}"/>
              </a:ext>
            </a:extLst>
          </p:cNvPr>
          <p:cNvCxnSpPr/>
          <p:nvPr/>
        </p:nvCxnSpPr>
        <p:spPr>
          <a:xfrm>
            <a:off x="4135120" y="1290320"/>
            <a:ext cx="0" cy="146579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8CFE9185-885D-4D1E-91C8-2680C552E2F9}"/>
              </a:ext>
            </a:extLst>
          </p:cNvPr>
          <p:cNvSpPr txBox="1"/>
          <p:nvPr/>
        </p:nvSpPr>
        <p:spPr>
          <a:xfrm>
            <a:off x="458708" y="424900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49ABBFB-2702-4DE7-8C7B-F0CB0B860504}"/>
              </a:ext>
            </a:extLst>
          </p:cNvPr>
          <p:cNvSpPr txBox="1"/>
          <p:nvPr/>
        </p:nvSpPr>
        <p:spPr>
          <a:xfrm>
            <a:off x="458708" y="5016065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5A70F68C-9A3D-4463-83F4-703DC10A35C5}"/>
              </a:ext>
            </a:extLst>
          </p:cNvPr>
          <p:cNvSpPr txBox="1"/>
          <p:nvPr/>
        </p:nvSpPr>
        <p:spPr>
          <a:xfrm>
            <a:off x="458559" y="5937963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2CF68B58-23E8-4E2F-91B7-6A71B785A5F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278" y="3295457"/>
            <a:ext cx="5005426" cy="652882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AACD1922-C7CB-45DA-90CE-12A320A1B94F}"/>
              </a:ext>
            </a:extLst>
          </p:cNvPr>
          <p:cNvSpPr txBox="1"/>
          <p:nvPr/>
        </p:nvSpPr>
        <p:spPr>
          <a:xfrm>
            <a:off x="1832675" y="663454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06C715F8-2CC1-47B4-A295-D7C7E8516DDB}"/>
                  </a:ext>
                </a:extLst>
              </p:cNvPr>
              <p:cNvSpPr txBox="1"/>
              <p:nvPr/>
            </p:nvSpPr>
            <p:spPr>
              <a:xfrm>
                <a:off x="878012" y="4274690"/>
                <a:ext cx="1494320" cy="315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06C715F8-2CC1-47B4-A295-D7C7E8516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12" y="4274690"/>
                <a:ext cx="1494320" cy="315214"/>
              </a:xfrm>
              <a:prstGeom prst="rect">
                <a:avLst/>
              </a:prstGeom>
              <a:blipFill>
                <a:blip r:embed="rId12"/>
                <a:stretch>
                  <a:fillRect l="-3265" r="-3265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6842599-713D-41C7-85A9-25FD941E76F3}"/>
                  </a:ext>
                </a:extLst>
              </p:cNvPr>
              <p:cNvSpPr txBox="1"/>
              <p:nvPr/>
            </p:nvSpPr>
            <p:spPr>
              <a:xfrm>
                <a:off x="2437295" y="4271714"/>
                <a:ext cx="956544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46842599-713D-41C7-85A9-25FD941E7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295" y="4271714"/>
                <a:ext cx="956544" cy="315151"/>
              </a:xfrm>
              <a:prstGeom prst="rect">
                <a:avLst/>
              </a:prstGeom>
              <a:blipFill>
                <a:blip r:embed="rId13"/>
                <a:stretch>
                  <a:fillRect l="-2548" r="-5732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438B2CA-297D-448F-A010-65ECE2F5712D}"/>
                  </a:ext>
                </a:extLst>
              </p:cNvPr>
              <p:cNvSpPr txBox="1"/>
              <p:nvPr/>
            </p:nvSpPr>
            <p:spPr>
              <a:xfrm>
                <a:off x="3496900" y="4253780"/>
                <a:ext cx="1276440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438B2CA-297D-448F-A010-65ECE2F57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900" y="4253780"/>
                <a:ext cx="1276440" cy="315151"/>
              </a:xfrm>
              <a:prstGeom prst="rect">
                <a:avLst/>
              </a:prstGeom>
              <a:blipFill>
                <a:blip r:embed="rId14"/>
                <a:stretch>
                  <a:fillRect l="-1914" r="-3828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657178DC-9820-4303-909C-D4A8CC90A116}"/>
                  </a:ext>
                </a:extLst>
              </p:cNvPr>
              <p:cNvSpPr txBox="1"/>
              <p:nvPr/>
            </p:nvSpPr>
            <p:spPr>
              <a:xfrm>
                <a:off x="4832049" y="4241234"/>
                <a:ext cx="1129668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5,48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657178DC-9820-4303-909C-D4A8CC90A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2049" y="4241234"/>
                <a:ext cx="1129668" cy="315151"/>
              </a:xfrm>
              <a:prstGeom prst="rect">
                <a:avLst/>
              </a:prstGeom>
              <a:blipFill>
                <a:blip r:embed="rId15"/>
                <a:stretch>
                  <a:fillRect l="-2162" r="-4865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9EC3BDC7-DCC9-4CCE-BF90-9A50D53ECE99}"/>
                  </a:ext>
                </a:extLst>
              </p:cNvPr>
              <p:cNvSpPr txBox="1"/>
              <p:nvPr/>
            </p:nvSpPr>
            <p:spPr>
              <a:xfrm>
                <a:off x="6197600" y="4233268"/>
                <a:ext cx="1946943" cy="315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𝟒𝟖</m:t>
                      </m:r>
                      <m:rad>
                        <m:radPr>
                          <m:degHide m:val="on"/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e>
                      </m:rad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9EC3BDC7-DCC9-4CCE-BF90-9A50D53EC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600" y="4233268"/>
                <a:ext cx="1946943" cy="315343"/>
              </a:xfrm>
              <a:prstGeom prst="rect">
                <a:avLst/>
              </a:prstGeom>
              <a:blipFill>
                <a:blip r:embed="rId16"/>
                <a:stretch>
                  <a:fillRect l="-2508" r="-2821" b="-961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F798FE10-B724-4F61-81B6-E728837DEC27}"/>
                  </a:ext>
                </a:extLst>
              </p:cNvPr>
              <p:cNvSpPr txBox="1"/>
              <p:nvPr/>
            </p:nvSpPr>
            <p:spPr>
              <a:xfrm>
                <a:off x="878012" y="5025116"/>
                <a:ext cx="1622560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F798FE10-B724-4F61-81B6-E728837DE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12" y="5025116"/>
                <a:ext cx="1622560" cy="315151"/>
              </a:xfrm>
              <a:prstGeom prst="rect">
                <a:avLst/>
              </a:prstGeom>
              <a:blipFill>
                <a:blip r:embed="rId17"/>
                <a:stretch>
                  <a:fillRect l="-2632" r="-3008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A8CFCF0-F67A-49E0-9980-09F7A64C49B2}"/>
                  </a:ext>
                </a:extLst>
              </p:cNvPr>
              <p:cNvSpPr txBox="1"/>
              <p:nvPr/>
            </p:nvSpPr>
            <p:spPr>
              <a:xfrm>
                <a:off x="2566894" y="5025115"/>
                <a:ext cx="1084784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A8CFCF0-F67A-49E0-9980-09F7A64C4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894" y="5025115"/>
                <a:ext cx="1084784" cy="315151"/>
              </a:xfrm>
              <a:prstGeom prst="rect">
                <a:avLst/>
              </a:prstGeom>
              <a:blipFill>
                <a:blip r:embed="rId18"/>
                <a:stretch>
                  <a:fillRect l="-1685" r="-5056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E05581F1-C412-4F95-B3F7-B698518F90C7}"/>
                  </a:ext>
                </a:extLst>
              </p:cNvPr>
              <p:cNvSpPr txBox="1"/>
              <p:nvPr/>
            </p:nvSpPr>
            <p:spPr>
              <a:xfrm>
                <a:off x="3732141" y="5016065"/>
                <a:ext cx="1404680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E05581F1-C412-4F95-B3F7-B698518F9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141" y="5016065"/>
                <a:ext cx="1404680" cy="315151"/>
              </a:xfrm>
              <a:prstGeom prst="rect">
                <a:avLst/>
              </a:prstGeom>
              <a:blipFill>
                <a:blip r:embed="rId19"/>
                <a:stretch>
                  <a:fillRect l="-1299" r="-3030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9ED4B2F-4FE9-4D61-9C05-E693479E158E}"/>
                  </a:ext>
                </a:extLst>
              </p:cNvPr>
              <p:cNvSpPr txBox="1"/>
              <p:nvPr/>
            </p:nvSpPr>
            <p:spPr>
              <a:xfrm>
                <a:off x="5217284" y="4993314"/>
                <a:ext cx="1257908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27,50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9ED4B2F-4FE9-4D61-9C05-E693479E1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284" y="4993314"/>
                <a:ext cx="1257908" cy="315151"/>
              </a:xfrm>
              <a:prstGeom prst="rect">
                <a:avLst/>
              </a:prstGeom>
              <a:blipFill>
                <a:blip r:embed="rId20"/>
                <a:stretch>
                  <a:fillRect l="-1942" r="-4369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F234FF3-3CE8-49A0-94F6-E783CF2DB959}"/>
                  </a:ext>
                </a:extLst>
              </p:cNvPr>
              <p:cNvSpPr txBox="1"/>
              <p:nvPr/>
            </p:nvSpPr>
            <p:spPr>
              <a:xfrm>
                <a:off x="6715760" y="4962642"/>
                <a:ext cx="2084801" cy="315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  <m:rad>
                        <m:radPr>
                          <m:degHide m:val="on"/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e>
                      </m:rad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F234FF3-3CE8-49A0-94F6-E783CF2DB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760" y="4962642"/>
                <a:ext cx="2084801" cy="315343"/>
              </a:xfrm>
              <a:prstGeom prst="rect">
                <a:avLst/>
              </a:prstGeom>
              <a:blipFill>
                <a:blip r:embed="rId21"/>
                <a:stretch>
                  <a:fillRect l="-2339" r="-2632" b="-961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6102712-8E29-47FC-A18B-BF2DDC44C625}"/>
                  </a:ext>
                </a:extLst>
              </p:cNvPr>
              <p:cNvSpPr txBox="1"/>
              <p:nvPr/>
            </p:nvSpPr>
            <p:spPr>
              <a:xfrm>
                <a:off x="874422" y="5772316"/>
                <a:ext cx="1281761" cy="644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6102712-8E29-47FC-A18B-BF2DDC44C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22" y="5772316"/>
                <a:ext cx="1281761" cy="64472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43280D5-8E3B-4DB1-81C8-851AA7384A10}"/>
                  </a:ext>
                </a:extLst>
              </p:cNvPr>
              <p:cNvSpPr txBox="1"/>
              <p:nvPr/>
            </p:nvSpPr>
            <p:spPr>
              <a:xfrm>
                <a:off x="2176503" y="5662022"/>
                <a:ext cx="109446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sSup>
                                <m:sSup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43280D5-8E3B-4DB1-81C8-851AA7384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503" y="5662022"/>
                <a:ext cx="1094467" cy="818366"/>
              </a:xfrm>
              <a:prstGeom prst="rect">
                <a:avLst/>
              </a:prstGeom>
              <a:blipFill>
                <a:blip r:embed="rId23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7DD7AE85-642D-4535-ADEC-E8685906D3EF}"/>
                  </a:ext>
                </a:extLst>
              </p:cNvPr>
              <p:cNvSpPr txBox="1"/>
              <p:nvPr/>
            </p:nvSpPr>
            <p:spPr>
              <a:xfrm>
                <a:off x="3317989" y="5965053"/>
                <a:ext cx="828304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7DD7AE85-642D-4535-ADEC-E8685906D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989" y="5965053"/>
                <a:ext cx="828304" cy="315151"/>
              </a:xfrm>
              <a:prstGeom prst="rect">
                <a:avLst/>
              </a:prstGeom>
              <a:blipFill>
                <a:blip r:embed="rId24"/>
                <a:stretch>
                  <a:fillRect l="-2206" r="-5882" b="-98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B22D728-1FF2-4786-AC06-895E2160297A}"/>
                  </a:ext>
                </a:extLst>
              </p:cNvPr>
              <p:cNvSpPr txBox="1"/>
              <p:nvPr/>
            </p:nvSpPr>
            <p:spPr>
              <a:xfrm>
                <a:off x="4193312" y="5968029"/>
                <a:ext cx="1148199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B22D728-1FF2-4786-AC06-895E21602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312" y="5968029"/>
                <a:ext cx="1148199" cy="315151"/>
              </a:xfrm>
              <a:prstGeom prst="rect">
                <a:avLst/>
              </a:prstGeom>
              <a:blipFill>
                <a:blip r:embed="rId25"/>
                <a:stretch>
                  <a:fillRect l="-2128" r="-4787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3D042636-AB40-44B5-B9C4-239579005A88}"/>
                  </a:ext>
                </a:extLst>
              </p:cNvPr>
              <p:cNvSpPr txBox="1"/>
              <p:nvPr/>
            </p:nvSpPr>
            <p:spPr>
              <a:xfrm>
                <a:off x="5349505" y="5950509"/>
                <a:ext cx="1129668" cy="315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1,41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3D042636-AB40-44B5-B9C4-239579005A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505" y="5950509"/>
                <a:ext cx="1129668" cy="315151"/>
              </a:xfrm>
              <a:prstGeom prst="rect">
                <a:avLst/>
              </a:prstGeom>
              <a:blipFill>
                <a:blip r:embed="rId26"/>
                <a:stretch>
                  <a:fillRect l="-2162" r="-4865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17807D9-550A-48B8-B2F4-B631B481F35E}"/>
                  </a:ext>
                </a:extLst>
              </p:cNvPr>
              <p:cNvSpPr txBox="1"/>
              <p:nvPr/>
            </p:nvSpPr>
            <p:spPr>
              <a:xfrm>
                <a:off x="6765224" y="5933853"/>
                <a:ext cx="1946943" cy="3153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𝟒𝟏</m:t>
                      </m:r>
                      <m:rad>
                        <m:radPr>
                          <m:degHide m:val="on"/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e>
                      </m:rad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17807D9-550A-48B8-B2F4-B631B481F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5224" y="5933853"/>
                <a:ext cx="1946943" cy="315343"/>
              </a:xfrm>
              <a:prstGeom prst="rect">
                <a:avLst/>
              </a:prstGeom>
              <a:blipFill>
                <a:blip r:embed="rId27"/>
                <a:stretch>
                  <a:fillRect l="-2508" r="-2821" b="-961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59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29</TotalTime>
  <Words>98</Words>
  <Application>Microsoft Office PowerPoint</Application>
  <PresentationFormat>Breedbeeld</PresentationFormat>
  <Paragraphs>33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4</cp:revision>
  <dcterms:created xsi:type="dcterms:W3CDTF">2017-12-04T19:27:12Z</dcterms:created>
  <dcterms:modified xsi:type="dcterms:W3CDTF">2017-12-04T19:56:34Z</dcterms:modified>
</cp:coreProperties>
</file>