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6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2E5A6-1658-4C3D-8A7D-E7EAA085FBD0}" type="datetimeFigureOut">
              <a:rPr lang="nl-NL" smtClean="0"/>
              <a:t>24-11-2017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D070-AF27-4ABD-858F-DBAA1C420F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196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2E5A6-1658-4C3D-8A7D-E7EAA085FBD0}" type="datetimeFigureOut">
              <a:rPr lang="nl-NL" smtClean="0"/>
              <a:t>24-11-2017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D070-AF27-4ABD-858F-DBAA1C420F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8598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2E5A6-1658-4C3D-8A7D-E7EAA085FBD0}" type="datetimeFigureOut">
              <a:rPr lang="nl-NL" smtClean="0"/>
              <a:t>24-11-2017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D070-AF27-4ABD-858F-DBAA1C420F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9387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2E5A6-1658-4C3D-8A7D-E7EAA085FBD0}" type="datetimeFigureOut">
              <a:rPr lang="nl-NL" smtClean="0"/>
              <a:t>24-11-2017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D070-AF27-4ABD-858F-DBAA1C420F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498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2E5A6-1658-4C3D-8A7D-E7EAA085FBD0}" type="datetimeFigureOut">
              <a:rPr lang="nl-NL" smtClean="0"/>
              <a:t>24-11-2017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D070-AF27-4ABD-858F-DBAA1C420F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2000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2E5A6-1658-4C3D-8A7D-E7EAA085FBD0}" type="datetimeFigureOut">
              <a:rPr lang="nl-NL" smtClean="0"/>
              <a:t>24-11-2017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D070-AF27-4ABD-858F-DBAA1C420F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146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2E5A6-1658-4C3D-8A7D-E7EAA085FBD0}" type="datetimeFigureOut">
              <a:rPr lang="nl-NL" smtClean="0"/>
              <a:t>24-11-2017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D070-AF27-4ABD-858F-DBAA1C420F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0410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2E5A6-1658-4C3D-8A7D-E7EAA085FBD0}" type="datetimeFigureOut">
              <a:rPr lang="nl-NL" smtClean="0"/>
              <a:t>24-11-2017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D070-AF27-4ABD-858F-DBAA1C420F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5240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2E5A6-1658-4C3D-8A7D-E7EAA085FBD0}" type="datetimeFigureOut">
              <a:rPr lang="nl-NL" smtClean="0"/>
              <a:t>24-11-2017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D070-AF27-4ABD-858F-DBAA1C420F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8342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2E5A6-1658-4C3D-8A7D-E7EAA085FBD0}" type="datetimeFigureOut">
              <a:rPr lang="nl-NL" smtClean="0"/>
              <a:t>24-11-2017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D070-AF27-4ABD-858F-DBAA1C420F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8458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2E5A6-1658-4C3D-8A7D-E7EAA085FBD0}" type="datetimeFigureOut">
              <a:rPr lang="nl-NL" smtClean="0"/>
              <a:t>24-11-2017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CD070-AF27-4ABD-858F-DBAA1C420F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9970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2E5A6-1658-4C3D-8A7D-E7EAA085FBD0}" type="datetimeFigureOut">
              <a:rPr lang="nl-NL" smtClean="0"/>
              <a:t>24-11-2017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CD070-AF27-4ABD-858F-DBAA1C420F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0512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2.jp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874983F-4686-4567-8618-D128E8AAC859}"/>
              </a:ext>
            </a:extLst>
          </p:cNvPr>
          <p:cNvSpPr txBox="1"/>
          <p:nvPr/>
        </p:nvSpPr>
        <p:spPr>
          <a:xfrm>
            <a:off x="395654" y="668215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10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0B43876-FA60-41BC-9115-FA6B45BA2E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834" y="668213"/>
            <a:ext cx="6132424" cy="139903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28855E25-ECA5-4A86-944C-857F13C66B0D}"/>
                  </a:ext>
                </a:extLst>
              </p:cNvPr>
              <p:cNvSpPr txBox="1"/>
              <p:nvPr/>
            </p:nvSpPr>
            <p:spPr>
              <a:xfrm>
                <a:off x="395654" y="2225040"/>
                <a:ext cx="60058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a) Schat de oppervlakte van België. Geef het antwoord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𝑘𝑚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nl-NL" dirty="0"/>
                  <a:t>.</a:t>
                </a:r>
              </a:p>
            </p:txBody>
          </p:sp>
        </mc:Choice>
        <mc:Fallback xmlns="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28855E25-ECA5-4A86-944C-857F13C66B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654" y="2225040"/>
                <a:ext cx="6005811" cy="369332"/>
              </a:xfrm>
              <a:prstGeom prst="rect">
                <a:avLst/>
              </a:prstGeom>
              <a:blipFill>
                <a:blip r:embed="rId3"/>
                <a:stretch>
                  <a:fillRect l="-914" t="-8197" r="-812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Afbeelding 8">
            <a:extLst>
              <a:ext uri="{FF2B5EF4-FFF2-40B4-BE49-F238E27FC236}">
                <a16:creationId xmlns:a16="http://schemas.microsoft.com/office/drawing/2014/main" id="{E44C0688-2C4F-4605-877E-752F7D7563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1167" y="2924827"/>
            <a:ext cx="3545586" cy="2891790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A0300EF4-F31C-436E-AB6D-34350CE980E1}"/>
              </a:ext>
            </a:extLst>
          </p:cNvPr>
          <p:cNvSpPr txBox="1"/>
          <p:nvPr/>
        </p:nvSpPr>
        <p:spPr>
          <a:xfrm>
            <a:off x="709141" y="2752167"/>
            <a:ext cx="1266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Aannamen: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B80E8A26-F378-4E64-93A8-53CC31DCBEF4}"/>
              </a:ext>
            </a:extLst>
          </p:cNvPr>
          <p:cNvSpPr txBox="1"/>
          <p:nvPr/>
        </p:nvSpPr>
        <p:spPr>
          <a:xfrm>
            <a:off x="1048684" y="3230839"/>
            <a:ext cx="2602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breedte ongeveer 250 km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64251510-B3DB-4A0E-BE0E-3E0F0643852D}"/>
              </a:ext>
            </a:extLst>
          </p:cNvPr>
          <p:cNvSpPr txBox="1"/>
          <p:nvPr/>
        </p:nvSpPr>
        <p:spPr>
          <a:xfrm>
            <a:off x="1048684" y="3709511"/>
            <a:ext cx="2446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lengte ongeveer 120 km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A083E0CF-1A44-42AD-9588-0D60A3080557}"/>
                  </a:ext>
                </a:extLst>
              </p:cNvPr>
              <p:cNvSpPr txBox="1"/>
              <p:nvPr/>
            </p:nvSpPr>
            <p:spPr>
              <a:xfrm>
                <a:off x="982930" y="3230839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A083E0CF-1A44-42AD-9588-0D60A3080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930" y="3230839"/>
                <a:ext cx="401777" cy="8842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Pijl: gekromd rechts 13">
            <a:extLst>
              <a:ext uri="{FF2B5EF4-FFF2-40B4-BE49-F238E27FC236}">
                <a16:creationId xmlns:a16="http://schemas.microsoft.com/office/drawing/2014/main" id="{37846FB7-F338-4A9E-B5AD-3990E8A25531}"/>
              </a:ext>
            </a:extLst>
          </p:cNvPr>
          <p:cNvSpPr/>
          <p:nvPr/>
        </p:nvSpPr>
        <p:spPr>
          <a:xfrm>
            <a:off x="518160" y="3672979"/>
            <a:ext cx="386080" cy="94982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1E74F1A7-28CC-4973-A00D-89F3F6364CD3}"/>
              </a:ext>
            </a:extLst>
          </p:cNvPr>
          <p:cNvSpPr txBox="1"/>
          <p:nvPr/>
        </p:nvSpPr>
        <p:spPr>
          <a:xfrm>
            <a:off x="1031277" y="4370722"/>
            <a:ext cx="3092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Oppervlakte = breedte x lengte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7AC70710-4D09-4CD0-9CB7-1436D2C49841}"/>
                  </a:ext>
                </a:extLst>
              </p:cNvPr>
              <p:cNvSpPr txBox="1"/>
              <p:nvPr/>
            </p:nvSpPr>
            <p:spPr>
              <a:xfrm>
                <a:off x="2271903" y="4893433"/>
                <a:ext cx="12279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=250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7AC70710-4D09-4CD0-9CB7-1436D2C498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1903" y="4893433"/>
                <a:ext cx="1227900" cy="276999"/>
              </a:xfrm>
              <a:prstGeom prst="rect">
                <a:avLst/>
              </a:prstGeom>
              <a:blipFill>
                <a:blip r:embed="rId6"/>
                <a:stretch>
                  <a:fillRect l="-1990" r="-447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48E73EF4-6267-4853-9153-94D19F679328}"/>
                  </a:ext>
                </a:extLst>
              </p:cNvPr>
              <p:cNvSpPr txBox="1"/>
              <p:nvPr/>
            </p:nvSpPr>
            <p:spPr>
              <a:xfrm>
                <a:off x="3651063" y="4896971"/>
                <a:ext cx="4848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𝑘𝑚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48E73EF4-6267-4853-9153-94D19F6793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1063" y="4896971"/>
                <a:ext cx="484813" cy="276999"/>
              </a:xfrm>
              <a:prstGeom prst="rect">
                <a:avLst/>
              </a:prstGeom>
              <a:blipFill>
                <a:blip r:embed="rId7"/>
                <a:stretch>
                  <a:fillRect l="-11392" t="-4348" r="-506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CBB1BA03-341C-4E41-9939-5B1D02EA6AA1}"/>
                  </a:ext>
                </a:extLst>
              </p:cNvPr>
              <p:cNvSpPr txBox="1"/>
              <p:nvPr/>
            </p:nvSpPr>
            <p:spPr>
              <a:xfrm>
                <a:off x="2271903" y="5323811"/>
                <a:ext cx="9313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=30000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CBB1BA03-341C-4E41-9939-5B1D02EA6A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1903" y="5323811"/>
                <a:ext cx="931345" cy="276999"/>
              </a:xfrm>
              <a:prstGeom prst="rect">
                <a:avLst/>
              </a:prstGeom>
              <a:blipFill>
                <a:blip r:embed="rId8"/>
                <a:stretch>
                  <a:fillRect l="-2632" r="-592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7EAF7C86-D02F-499B-94C1-3569C9AD09AF}"/>
                  </a:ext>
                </a:extLst>
              </p:cNvPr>
              <p:cNvSpPr txBox="1"/>
              <p:nvPr/>
            </p:nvSpPr>
            <p:spPr>
              <a:xfrm>
                <a:off x="3611179" y="5323810"/>
                <a:ext cx="4848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𝑘𝑚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7EAF7C86-D02F-499B-94C1-3569C9AD09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1179" y="5323810"/>
                <a:ext cx="484813" cy="276999"/>
              </a:xfrm>
              <a:prstGeom prst="rect">
                <a:avLst/>
              </a:prstGeom>
              <a:blipFill>
                <a:blip r:embed="rId9"/>
                <a:stretch>
                  <a:fillRect l="-11250" t="-4348" r="-5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F79F9373-CE5D-4476-8B20-F6423BF8E457}"/>
                  </a:ext>
                </a:extLst>
              </p:cNvPr>
              <p:cNvSpPr txBox="1"/>
              <p:nvPr/>
            </p:nvSpPr>
            <p:spPr>
              <a:xfrm>
                <a:off x="982930" y="5816617"/>
                <a:ext cx="2261132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Ongeveer 30000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𝒌𝒎</m:t>
                        </m:r>
                      </m:e>
                      <m:sup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nl-NL" b="1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F79F9373-CE5D-4476-8B20-F6423BF8E4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930" y="5816617"/>
                <a:ext cx="2261132" cy="375552"/>
              </a:xfrm>
              <a:prstGeom prst="rect">
                <a:avLst/>
              </a:prstGeom>
              <a:blipFill>
                <a:blip r:embed="rId10"/>
                <a:stretch>
                  <a:fillRect l="-2156" t="-6452" b="-2419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hthoek 28">
            <a:extLst>
              <a:ext uri="{FF2B5EF4-FFF2-40B4-BE49-F238E27FC236}">
                <a16:creationId xmlns:a16="http://schemas.microsoft.com/office/drawing/2014/main" id="{3FBDF470-BF5E-40EA-9FA0-43E0DB854F2B}"/>
              </a:ext>
            </a:extLst>
          </p:cNvPr>
          <p:cNvSpPr/>
          <p:nvPr/>
        </p:nvSpPr>
        <p:spPr>
          <a:xfrm>
            <a:off x="7108982" y="3278946"/>
            <a:ext cx="2936836" cy="1737886"/>
          </a:xfrm>
          <a:prstGeom prst="rect">
            <a:avLst/>
          </a:prstGeom>
          <a:solidFill>
            <a:schemeClr val="accent1">
              <a:alpha val="58000"/>
            </a:schemeClr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2" name="Rechte verbindingslijn met pijl 31">
            <a:extLst>
              <a:ext uri="{FF2B5EF4-FFF2-40B4-BE49-F238E27FC236}">
                <a16:creationId xmlns:a16="http://schemas.microsoft.com/office/drawing/2014/main" id="{ABF97A13-EC5D-4356-A53A-D27B836BBCF5}"/>
              </a:ext>
            </a:extLst>
          </p:cNvPr>
          <p:cNvCxnSpPr>
            <a:cxnSpLocks/>
          </p:cNvCxnSpPr>
          <p:nvPr/>
        </p:nvCxnSpPr>
        <p:spPr>
          <a:xfrm>
            <a:off x="7068168" y="2755739"/>
            <a:ext cx="287336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7C4BCD6A-5AC0-4F41-8091-A5EADA47FF1C}"/>
                  </a:ext>
                </a:extLst>
              </p:cNvPr>
              <p:cNvSpPr txBox="1"/>
              <p:nvPr/>
            </p:nvSpPr>
            <p:spPr>
              <a:xfrm>
                <a:off x="8239760" y="2484991"/>
                <a:ext cx="62196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250</m:t>
                      </m:r>
                      <m:r>
                        <a:rPr lang="nl-NL" sz="1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sz="1400" b="0" i="0" smtClean="0">
                          <a:latin typeface="Cambria Math" panose="02040503050406030204" pitchFamily="18" charset="0"/>
                        </a:rPr>
                        <m:t>km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7C4BCD6A-5AC0-4F41-8091-A5EADA47FF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9760" y="2484991"/>
                <a:ext cx="621965" cy="215444"/>
              </a:xfrm>
              <a:prstGeom prst="rect">
                <a:avLst/>
              </a:prstGeom>
              <a:blipFill>
                <a:blip r:embed="rId11"/>
                <a:stretch>
                  <a:fillRect l="-6863" r="-5882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Rechte verbindingslijn met pijl 34">
            <a:extLst>
              <a:ext uri="{FF2B5EF4-FFF2-40B4-BE49-F238E27FC236}">
                <a16:creationId xmlns:a16="http://schemas.microsoft.com/office/drawing/2014/main" id="{95F111E9-DB54-4188-8178-05219FE3F0E9}"/>
              </a:ext>
            </a:extLst>
          </p:cNvPr>
          <p:cNvCxnSpPr>
            <a:cxnSpLocks/>
          </p:cNvCxnSpPr>
          <p:nvPr/>
        </p:nvCxnSpPr>
        <p:spPr>
          <a:xfrm flipV="1">
            <a:off x="10388569" y="3230839"/>
            <a:ext cx="0" cy="178599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1FCA7EF6-4D2C-48C1-A2EA-4E0A3BB0C751}"/>
                  </a:ext>
                </a:extLst>
              </p:cNvPr>
              <p:cNvSpPr txBox="1"/>
              <p:nvPr/>
            </p:nvSpPr>
            <p:spPr>
              <a:xfrm>
                <a:off x="10531843" y="3899676"/>
                <a:ext cx="62196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120</m:t>
                      </m:r>
                      <m:r>
                        <a:rPr lang="nl-NL" sz="1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sz="1400" b="0" i="0" smtClean="0">
                          <a:latin typeface="Cambria Math" panose="02040503050406030204" pitchFamily="18" charset="0"/>
                        </a:rPr>
                        <m:t>km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1FCA7EF6-4D2C-48C1-A2EA-4E0A3BB0C7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31843" y="3899676"/>
                <a:ext cx="621965" cy="215444"/>
              </a:xfrm>
              <a:prstGeom prst="rect">
                <a:avLst/>
              </a:prstGeom>
              <a:blipFill>
                <a:blip r:embed="rId12"/>
                <a:stretch>
                  <a:fillRect l="-5882" r="-5882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920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 animBg="1"/>
      <p:bldP spid="15" grpId="0"/>
      <p:bldP spid="16" grpId="0"/>
      <p:bldP spid="17" grpId="0"/>
      <p:bldP spid="18" grpId="0"/>
      <p:bldP spid="19" grpId="0"/>
      <p:bldP spid="20" grpId="0"/>
      <p:bldP spid="29" grpId="0" animBg="1"/>
      <p:bldP spid="34" grpId="0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54197EA2-C8B5-4436-BC31-364C1A0389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845" y="818212"/>
            <a:ext cx="2491740" cy="168706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6454027F-77BB-4E48-917F-9E78E517A105}"/>
                  </a:ext>
                </a:extLst>
              </p:cNvPr>
              <p:cNvSpPr txBox="1"/>
              <p:nvPr/>
            </p:nvSpPr>
            <p:spPr>
              <a:xfrm>
                <a:off x="395654" y="518746"/>
                <a:ext cx="71534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b) Schat de inhoud van het zwembad op de foto. Geef het antwoord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nl-NL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6454027F-77BB-4E48-917F-9E78E517A1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654" y="518746"/>
                <a:ext cx="7153433" cy="369332"/>
              </a:xfrm>
              <a:prstGeom prst="rect">
                <a:avLst/>
              </a:prstGeom>
              <a:blipFill>
                <a:blip r:embed="rId3"/>
                <a:stretch>
                  <a:fillRect l="-767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kstvak 6">
            <a:extLst>
              <a:ext uri="{FF2B5EF4-FFF2-40B4-BE49-F238E27FC236}">
                <a16:creationId xmlns:a16="http://schemas.microsoft.com/office/drawing/2014/main" id="{8205F059-9C49-4F62-B746-366F3D1904E7}"/>
              </a:ext>
            </a:extLst>
          </p:cNvPr>
          <p:cNvSpPr txBox="1"/>
          <p:nvPr/>
        </p:nvSpPr>
        <p:spPr>
          <a:xfrm>
            <a:off x="881828" y="1030441"/>
            <a:ext cx="1266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Aannamen: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5ED66E14-A267-4C55-88F4-82B78BB6C3F0}"/>
              </a:ext>
            </a:extLst>
          </p:cNvPr>
          <p:cNvSpPr txBox="1"/>
          <p:nvPr/>
        </p:nvSpPr>
        <p:spPr>
          <a:xfrm>
            <a:off x="1321246" y="1437211"/>
            <a:ext cx="2381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breedte ongeveer 25 m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C81EA2FD-0A0C-41C0-8ADE-8358F2802468}"/>
              </a:ext>
            </a:extLst>
          </p:cNvPr>
          <p:cNvSpPr txBox="1"/>
          <p:nvPr/>
        </p:nvSpPr>
        <p:spPr>
          <a:xfrm>
            <a:off x="1321246" y="1738171"/>
            <a:ext cx="2225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lengte ongeveer 50 m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8DA6347B-4289-44FB-83F6-2D4044FF8B98}"/>
              </a:ext>
            </a:extLst>
          </p:cNvPr>
          <p:cNvSpPr txBox="1"/>
          <p:nvPr/>
        </p:nvSpPr>
        <p:spPr>
          <a:xfrm>
            <a:off x="4418812" y="1332287"/>
            <a:ext cx="3410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Inhoud = breedte x lengte x diepte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BBB8FC72-107F-4832-9DB8-0450505E240A}"/>
                  </a:ext>
                </a:extLst>
              </p:cNvPr>
              <p:cNvSpPr txBox="1"/>
              <p:nvPr/>
            </p:nvSpPr>
            <p:spPr>
              <a:xfrm rot="10800000">
                <a:off x="3433487" y="1516953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BBB8FC72-107F-4832-9DB8-0450505E24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3433487" y="1516953"/>
                <a:ext cx="401777" cy="8842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86EE1327-CA72-4B25-94E7-63B057E22DEE}"/>
                  </a:ext>
                </a:extLst>
              </p:cNvPr>
              <p:cNvSpPr txBox="1"/>
              <p:nvPr/>
            </p:nvSpPr>
            <p:spPr>
              <a:xfrm>
                <a:off x="5192837" y="1754005"/>
                <a:ext cx="16245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∙50∙3 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86EE1327-CA72-4B25-94E7-63B057E22D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2837" y="1754005"/>
                <a:ext cx="1624547" cy="276999"/>
              </a:xfrm>
              <a:prstGeom prst="rect">
                <a:avLst/>
              </a:prstGeom>
              <a:blipFill>
                <a:blip r:embed="rId5"/>
                <a:stretch>
                  <a:fillRect l="-1128" t="-4444" r="-112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6B5768B8-7677-4953-81A2-E73B637414F4}"/>
                  </a:ext>
                </a:extLst>
              </p:cNvPr>
              <p:cNvSpPr txBox="1"/>
              <p:nvPr/>
            </p:nvSpPr>
            <p:spPr>
              <a:xfrm>
                <a:off x="5192837" y="2138869"/>
                <a:ext cx="11596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=3750 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6B5768B8-7677-4953-81A2-E73B637414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2837" y="2138869"/>
                <a:ext cx="1159676" cy="276999"/>
              </a:xfrm>
              <a:prstGeom prst="rect">
                <a:avLst/>
              </a:prstGeom>
              <a:blipFill>
                <a:blip r:embed="rId6"/>
                <a:stretch>
                  <a:fillRect l="-2105" t="-4444" r="-157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73F4943B-3EA7-4D76-A658-181C0AAEE8E7}"/>
                  </a:ext>
                </a:extLst>
              </p:cNvPr>
              <p:cNvSpPr txBox="1"/>
              <p:nvPr/>
            </p:nvSpPr>
            <p:spPr>
              <a:xfrm>
                <a:off x="7795272" y="2603497"/>
                <a:ext cx="3211713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inhoud is ongeveer 3750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nl-NL" b="1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73F4943B-3EA7-4D76-A658-181C0AAEE8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5272" y="2603497"/>
                <a:ext cx="3211713" cy="375552"/>
              </a:xfrm>
              <a:prstGeom prst="rect">
                <a:avLst/>
              </a:prstGeom>
              <a:blipFill>
                <a:blip r:embed="rId7"/>
                <a:stretch>
                  <a:fillRect l="-1708" t="-6452" b="-2419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kstvak 15">
            <a:extLst>
              <a:ext uri="{FF2B5EF4-FFF2-40B4-BE49-F238E27FC236}">
                <a16:creationId xmlns:a16="http://schemas.microsoft.com/office/drawing/2014/main" id="{A418F861-65A0-43F0-B125-CDF9FD621FC2}"/>
              </a:ext>
            </a:extLst>
          </p:cNvPr>
          <p:cNvSpPr txBox="1"/>
          <p:nvPr/>
        </p:nvSpPr>
        <p:spPr>
          <a:xfrm>
            <a:off x="1321246" y="2042320"/>
            <a:ext cx="2123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diepte ongeveer 3 m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463E5B98-1033-4E88-A430-5AD2391AE7AF}"/>
              </a:ext>
            </a:extLst>
          </p:cNvPr>
          <p:cNvSpPr txBox="1"/>
          <p:nvPr/>
        </p:nvSpPr>
        <p:spPr>
          <a:xfrm>
            <a:off x="395654" y="2845443"/>
            <a:ext cx="469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 De file op de foto heeft een lengte van 12 km.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DF338A03-9F59-40CC-9771-86F5E5DD7384}"/>
              </a:ext>
            </a:extLst>
          </p:cNvPr>
          <p:cNvSpPr txBox="1"/>
          <p:nvPr/>
        </p:nvSpPr>
        <p:spPr>
          <a:xfrm>
            <a:off x="641543" y="3177352"/>
            <a:ext cx="3427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Schat het aantal auto’s in deze file.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48F64421-2FAB-4D5F-999D-10999D54803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845" y="3506106"/>
            <a:ext cx="2144268" cy="1659636"/>
          </a:xfrm>
          <a:prstGeom prst="rect">
            <a:avLst/>
          </a:prstGeom>
        </p:spPr>
      </p:pic>
      <p:sp>
        <p:nvSpPr>
          <p:cNvPr id="22" name="Tekstvak 21">
            <a:extLst>
              <a:ext uri="{FF2B5EF4-FFF2-40B4-BE49-F238E27FC236}">
                <a16:creationId xmlns:a16="http://schemas.microsoft.com/office/drawing/2014/main" id="{47F4AD3D-B356-4E88-9A91-33AA78D8ABE7}"/>
              </a:ext>
            </a:extLst>
          </p:cNvPr>
          <p:cNvSpPr txBox="1"/>
          <p:nvPr/>
        </p:nvSpPr>
        <p:spPr>
          <a:xfrm>
            <a:off x="881828" y="3748593"/>
            <a:ext cx="1266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Aannamen: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8ECBD3A5-6B3B-4BE7-99FB-468893CA668A}"/>
              </a:ext>
            </a:extLst>
          </p:cNvPr>
          <p:cNvSpPr txBox="1"/>
          <p:nvPr/>
        </p:nvSpPr>
        <p:spPr>
          <a:xfrm>
            <a:off x="1284551" y="4135168"/>
            <a:ext cx="2921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Per rij neemt één auto 8 m 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78B9AC42-2F2B-40EA-AC8C-B715EC82A599}"/>
                  </a:ext>
                </a:extLst>
              </p:cNvPr>
              <p:cNvSpPr txBox="1"/>
              <p:nvPr/>
            </p:nvSpPr>
            <p:spPr>
              <a:xfrm>
                <a:off x="2979476" y="4679009"/>
                <a:ext cx="1508426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12000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=1500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78B9AC42-2F2B-40EA-AC8C-B715EC82A5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9476" y="4679009"/>
                <a:ext cx="1508426" cy="5203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kstvak 24">
            <a:extLst>
              <a:ext uri="{FF2B5EF4-FFF2-40B4-BE49-F238E27FC236}">
                <a16:creationId xmlns:a16="http://schemas.microsoft.com/office/drawing/2014/main" id="{AE2E61C5-8801-48B5-9702-AD35E791962D}"/>
              </a:ext>
            </a:extLst>
          </p:cNvPr>
          <p:cNvSpPr txBox="1"/>
          <p:nvPr/>
        </p:nvSpPr>
        <p:spPr>
          <a:xfrm>
            <a:off x="881828" y="4766410"/>
            <a:ext cx="2074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 auto’s per rij: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2F27FF9D-5C2C-433C-875A-B3B3D4ECC58D}"/>
              </a:ext>
            </a:extLst>
          </p:cNvPr>
          <p:cNvSpPr txBox="1"/>
          <p:nvPr/>
        </p:nvSpPr>
        <p:spPr>
          <a:xfrm>
            <a:off x="881828" y="5495193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Er zijn 3 rijen: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34DFA7E5-A72E-4A43-83DB-B17369924599}"/>
                  </a:ext>
                </a:extLst>
              </p:cNvPr>
              <p:cNvSpPr txBox="1"/>
              <p:nvPr/>
            </p:nvSpPr>
            <p:spPr>
              <a:xfrm>
                <a:off x="2360032" y="5570894"/>
                <a:ext cx="167674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1500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∙3=4500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34DFA7E5-A72E-4A43-83DB-B173699245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0032" y="5570894"/>
                <a:ext cx="1676741" cy="276999"/>
              </a:xfrm>
              <a:prstGeom prst="rect">
                <a:avLst/>
              </a:prstGeom>
              <a:blipFill>
                <a:blip r:embed="rId10"/>
                <a:stretch>
                  <a:fillRect l="-2909" r="-327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kstvak 27">
            <a:extLst>
              <a:ext uri="{FF2B5EF4-FFF2-40B4-BE49-F238E27FC236}">
                <a16:creationId xmlns:a16="http://schemas.microsoft.com/office/drawing/2014/main" id="{7232704F-E46B-46D2-89BA-6D1FBBE44667}"/>
              </a:ext>
            </a:extLst>
          </p:cNvPr>
          <p:cNvSpPr txBox="1"/>
          <p:nvPr/>
        </p:nvSpPr>
        <p:spPr>
          <a:xfrm>
            <a:off x="7795272" y="5373057"/>
            <a:ext cx="3132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Ongeveer 4500 auto’s in de file</a:t>
            </a:r>
          </a:p>
        </p:txBody>
      </p:sp>
    </p:spTree>
    <p:extLst>
      <p:ext uri="{BB962C8B-B14F-4D97-AF65-F5344CB8AC3E}">
        <p14:creationId xmlns:p14="http://schemas.microsoft.com/office/powerpoint/2010/main" val="382460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EEB75515-BE23-4A50-8D25-2A7ABB1027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84" y="615462"/>
            <a:ext cx="6000293" cy="2168500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BF09864A-5A3F-453C-92D0-D551B9E7E389}"/>
              </a:ext>
            </a:extLst>
          </p:cNvPr>
          <p:cNvSpPr txBox="1"/>
          <p:nvPr/>
        </p:nvSpPr>
        <p:spPr>
          <a:xfrm>
            <a:off x="404446" y="61546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d)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32F76CC7-3BDF-49D5-8EB0-4BB17234E9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964" y="3255010"/>
            <a:ext cx="4882896" cy="2400300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5B0E7465-C012-4798-9939-C5255D3EAB91}"/>
              </a:ext>
            </a:extLst>
          </p:cNvPr>
          <p:cNvSpPr txBox="1"/>
          <p:nvPr/>
        </p:nvSpPr>
        <p:spPr>
          <a:xfrm>
            <a:off x="7186156" y="615462"/>
            <a:ext cx="1266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Aannamen:</a:t>
            </a:r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931A57FA-BCCA-47D3-BB97-22ABCF1A7184}"/>
              </a:ext>
            </a:extLst>
          </p:cNvPr>
          <p:cNvCxnSpPr/>
          <p:nvPr/>
        </p:nvCxnSpPr>
        <p:spPr>
          <a:xfrm>
            <a:off x="6939280" y="690880"/>
            <a:ext cx="0" cy="55168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vak 11">
            <a:extLst>
              <a:ext uri="{FF2B5EF4-FFF2-40B4-BE49-F238E27FC236}">
                <a16:creationId xmlns:a16="http://schemas.microsoft.com/office/drawing/2014/main" id="{AF6A724A-0241-455A-8B5A-0D5835F6282F}"/>
              </a:ext>
            </a:extLst>
          </p:cNvPr>
          <p:cNvSpPr txBox="1"/>
          <p:nvPr/>
        </p:nvSpPr>
        <p:spPr>
          <a:xfrm>
            <a:off x="7186156" y="1087120"/>
            <a:ext cx="4701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Op één muursegment passen ongeveer 7 tekens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6099FD60-BD74-467F-A073-A5C09FA8ED9C}"/>
              </a:ext>
            </a:extLst>
          </p:cNvPr>
          <p:cNvSpPr txBox="1"/>
          <p:nvPr/>
        </p:nvSpPr>
        <p:spPr>
          <a:xfrm>
            <a:off x="7196264" y="1558778"/>
            <a:ext cx="4210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Een muursegment is ongeveer 1,5 m breed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581DDE8C-953B-40D8-9A04-24C57B901478}"/>
              </a:ext>
            </a:extLst>
          </p:cNvPr>
          <p:cNvSpPr txBox="1"/>
          <p:nvPr/>
        </p:nvSpPr>
        <p:spPr>
          <a:xfrm>
            <a:off x="7186156" y="2682362"/>
            <a:ext cx="3118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7 tekens op 1,5 meter betekent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C3FC3BBD-7F49-4D36-B884-347B0E9346C9}"/>
                  </a:ext>
                </a:extLst>
              </p:cNvPr>
              <p:cNvSpPr txBox="1"/>
              <p:nvPr/>
            </p:nvSpPr>
            <p:spPr>
              <a:xfrm>
                <a:off x="7196264" y="3255010"/>
                <a:ext cx="2602764" cy="5067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1,5</m:t>
                        </m:r>
                      </m:den>
                    </m:f>
                    <m:r>
                      <a:rPr lang="nl-NL" b="0" i="1" smtClean="0">
                        <a:latin typeface="Cambria Math" panose="02040503050406030204" pitchFamily="18" charset="0"/>
                      </a:rPr>
                      <m:t>=4</m:t>
                    </m:r>
                    <m:f>
                      <m:f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nl-NL" dirty="0"/>
                  <a:t>  teken per meter</a:t>
                </a:r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C3FC3BBD-7F49-4D36-B884-347B0E9346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6264" y="3255010"/>
                <a:ext cx="2602764" cy="506742"/>
              </a:xfrm>
              <a:prstGeom prst="rect">
                <a:avLst/>
              </a:prstGeom>
              <a:blipFill>
                <a:blip r:embed="rId4"/>
                <a:stretch>
                  <a:fillRect r="-1405" b="-36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kstvak 15">
            <a:extLst>
              <a:ext uri="{FF2B5EF4-FFF2-40B4-BE49-F238E27FC236}">
                <a16:creationId xmlns:a16="http://schemas.microsoft.com/office/drawing/2014/main" id="{4B573E39-1110-4326-BE5B-580ABECF6EE9}"/>
              </a:ext>
            </a:extLst>
          </p:cNvPr>
          <p:cNvSpPr txBox="1"/>
          <p:nvPr/>
        </p:nvSpPr>
        <p:spPr>
          <a:xfrm>
            <a:off x="7196264" y="4185920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A0FCB00B-2E0F-46C9-A9FD-1225C6656AE2}"/>
                  </a:ext>
                </a:extLst>
              </p:cNvPr>
              <p:cNvSpPr txBox="1"/>
              <p:nvPr/>
            </p:nvSpPr>
            <p:spPr>
              <a:xfrm>
                <a:off x="8079981" y="4083199"/>
                <a:ext cx="2149627" cy="7439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11603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≈2486,357…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A0FCB00B-2E0F-46C9-A9FD-1225C6656A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9981" y="4083199"/>
                <a:ext cx="2149627" cy="74392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kstvak 17">
            <a:extLst>
              <a:ext uri="{FF2B5EF4-FFF2-40B4-BE49-F238E27FC236}">
                <a16:creationId xmlns:a16="http://schemas.microsoft.com/office/drawing/2014/main" id="{B816EDE3-6515-4C88-A72E-F52A771ABF76}"/>
              </a:ext>
            </a:extLst>
          </p:cNvPr>
          <p:cNvSpPr txBox="1"/>
          <p:nvPr/>
        </p:nvSpPr>
        <p:spPr>
          <a:xfrm>
            <a:off x="7269222" y="5285978"/>
            <a:ext cx="4635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De lengte van de tekst is ongeveer 2500 meter.</a:t>
            </a:r>
          </a:p>
        </p:txBody>
      </p:sp>
    </p:spTree>
    <p:extLst>
      <p:ext uri="{BB962C8B-B14F-4D97-AF65-F5344CB8AC3E}">
        <p14:creationId xmlns:p14="http://schemas.microsoft.com/office/powerpoint/2010/main" val="3558241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49</TotalTime>
  <Words>203</Words>
  <Application>Microsoft Office PowerPoint</Application>
  <PresentationFormat>Breedbeeld</PresentationFormat>
  <Paragraphs>42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9</cp:revision>
  <dcterms:created xsi:type="dcterms:W3CDTF">2017-11-23T15:21:31Z</dcterms:created>
  <dcterms:modified xsi:type="dcterms:W3CDTF">2017-11-24T14:08:47Z</dcterms:modified>
</cp:coreProperties>
</file>