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89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8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17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20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71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92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80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02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16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16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11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C94E-3F33-44C5-8F5D-B09C09B0AD6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6855E-21CA-4644-85A7-F9B14C04B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92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jpg"/><Relationship Id="rId7" Type="http://schemas.openxmlformats.org/officeDocument/2006/relationships/image" Target="../media/image3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046B453-F6FF-42B4-BF54-F588AF30B033}"/>
              </a:ext>
            </a:extLst>
          </p:cNvPr>
          <p:cNvSpPr txBox="1"/>
          <p:nvPr/>
        </p:nvSpPr>
        <p:spPr>
          <a:xfrm>
            <a:off x="360485" y="624254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958A78-C27D-4D24-9F01-E4BDD090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6" y="624254"/>
            <a:ext cx="6474409" cy="11891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3DA0F8B-CBB6-4D6F-AFE5-4D05E301C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98" y="1904714"/>
            <a:ext cx="6521044" cy="69174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F88E3C6-FEAE-4E6D-A195-890F84C71712}"/>
              </a:ext>
            </a:extLst>
          </p:cNvPr>
          <p:cNvSpPr txBox="1"/>
          <p:nvPr/>
        </p:nvSpPr>
        <p:spPr>
          <a:xfrm>
            <a:off x="294697" y="29464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826BA1D5-9826-4E05-AB56-1F9850BBF64A}"/>
                  </a:ext>
                </a:extLst>
              </p:cNvPr>
              <p:cNvSpPr txBox="1"/>
              <p:nvPr/>
            </p:nvSpPr>
            <p:spPr>
              <a:xfrm>
                <a:off x="772160" y="2992566"/>
                <a:ext cx="1375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850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∙125000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826BA1D5-9826-4E05-AB56-1F9850BBF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" y="2992566"/>
                <a:ext cx="1375377" cy="276999"/>
              </a:xfrm>
              <a:prstGeom prst="rect">
                <a:avLst/>
              </a:prstGeom>
              <a:blipFill>
                <a:blip r:embed="rId4"/>
                <a:stretch>
                  <a:fillRect l="-4000" r="-4444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F8081A35-7774-4DA9-A5C3-233D1F8C5ED0}"/>
                  </a:ext>
                </a:extLst>
              </p:cNvPr>
              <p:cNvSpPr txBox="1"/>
              <p:nvPr/>
            </p:nvSpPr>
            <p:spPr>
              <a:xfrm>
                <a:off x="2259194" y="2992565"/>
                <a:ext cx="1444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=106250000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F8081A35-7774-4DA9-A5C3-233D1F8C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94" y="2992565"/>
                <a:ext cx="1444306" cy="276999"/>
              </a:xfrm>
              <a:prstGeom prst="rect">
                <a:avLst/>
              </a:prstGeom>
              <a:blipFill>
                <a:blip r:embed="rId5"/>
                <a:stretch>
                  <a:fillRect l="-1688" r="-3797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fbeelding 12">
            <a:extLst>
              <a:ext uri="{FF2B5EF4-FFF2-40B4-BE49-F238E27FC236}">
                <a16:creationId xmlns:a16="http://schemas.microsoft.com/office/drawing/2014/main" id="{22ADDB5C-630A-442E-82DC-5DD96E030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90" y="2987356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2C07B80-DAB8-4595-84FC-DB36F5D46AB0}"/>
                  </a:ext>
                </a:extLst>
              </p:cNvPr>
              <p:cNvSpPr txBox="1"/>
              <p:nvPr/>
            </p:nvSpPr>
            <p:spPr>
              <a:xfrm>
                <a:off x="2259194" y="3407036"/>
                <a:ext cx="15115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=1,0625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2C07B80-DAB8-4595-84FC-DB36F5D46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94" y="3407036"/>
                <a:ext cx="1511568" cy="276999"/>
              </a:xfrm>
              <a:prstGeom prst="rect">
                <a:avLst/>
              </a:prstGeom>
              <a:blipFill>
                <a:blip r:embed="rId7"/>
                <a:stretch>
                  <a:fillRect l="-1613" t="-4444" r="-806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39F715-D182-4407-9240-BBF0ACF38B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90" y="2993368"/>
            <a:ext cx="3086100" cy="23241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E8B29330-58E6-41D3-ABE0-DC4D31501DF1}"/>
              </a:ext>
            </a:extLst>
          </p:cNvPr>
          <p:cNvSpPr txBox="1"/>
          <p:nvPr/>
        </p:nvSpPr>
        <p:spPr>
          <a:xfrm>
            <a:off x="283477" y="414940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1E0D274-5A8F-4F10-9CFB-62A4E678AC57}"/>
                  </a:ext>
                </a:extLst>
              </p:cNvPr>
              <p:cNvSpPr txBox="1"/>
              <p:nvPr/>
            </p:nvSpPr>
            <p:spPr>
              <a:xfrm>
                <a:off x="772160" y="4194090"/>
                <a:ext cx="2394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2,13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∙3,68∙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1E0D274-5A8F-4F10-9CFB-62A4E678A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" y="4194090"/>
                <a:ext cx="2394758" cy="276999"/>
              </a:xfrm>
              <a:prstGeom prst="rect">
                <a:avLst/>
              </a:prstGeom>
              <a:blipFill>
                <a:blip r:embed="rId9"/>
                <a:stretch>
                  <a:fillRect l="-2036" t="-4444" r="-509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D4A1E494-D909-47B7-8438-927E9FD55272}"/>
                  </a:ext>
                </a:extLst>
              </p:cNvPr>
              <p:cNvSpPr txBox="1"/>
              <p:nvPr/>
            </p:nvSpPr>
            <p:spPr>
              <a:xfrm>
                <a:off x="3269997" y="4199664"/>
                <a:ext cx="16333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=7,8384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D4A1E494-D909-47B7-8438-927E9FD55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997" y="4199664"/>
                <a:ext cx="1633396" cy="276999"/>
              </a:xfrm>
              <a:prstGeom prst="rect">
                <a:avLst/>
              </a:prstGeom>
              <a:blipFill>
                <a:blip r:embed="rId10"/>
                <a:stretch>
                  <a:fillRect l="-1119" t="-4444" r="-1119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vak 21">
            <a:extLst>
              <a:ext uri="{FF2B5EF4-FFF2-40B4-BE49-F238E27FC236}">
                <a16:creationId xmlns:a16="http://schemas.microsoft.com/office/drawing/2014/main" id="{577FE24A-AF94-4970-8BC9-A98DDB758120}"/>
              </a:ext>
            </a:extLst>
          </p:cNvPr>
          <p:cNvSpPr txBox="1"/>
          <p:nvPr/>
        </p:nvSpPr>
        <p:spPr>
          <a:xfrm>
            <a:off x="319948" y="508388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9A3A48C0-C1B5-4F58-82FF-D530F22D349D}"/>
                  </a:ext>
                </a:extLst>
              </p:cNvPr>
              <p:cNvSpPr txBox="1"/>
              <p:nvPr/>
            </p:nvSpPr>
            <p:spPr>
              <a:xfrm>
                <a:off x="772160" y="4981144"/>
                <a:ext cx="974626" cy="574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5,5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miljoen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9A3A48C0-C1B5-4F58-82FF-D530F22D3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" y="4981144"/>
                <a:ext cx="974626" cy="5740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805CBFD-355B-485A-9082-E3C2AF559D9C}"/>
                  </a:ext>
                </a:extLst>
              </p:cNvPr>
              <p:cNvSpPr txBox="1"/>
              <p:nvPr/>
            </p:nvSpPr>
            <p:spPr>
              <a:xfrm>
                <a:off x="1846016" y="4981144"/>
                <a:ext cx="118782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5,5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2000000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805CBFD-355B-485A-9082-E3C2AF559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16" y="4981144"/>
                <a:ext cx="1187826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FDF3CEC8-C38B-4E0B-AD8C-AB16FAE6D2FC}"/>
                  </a:ext>
                </a:extLst>
              </p:cNvPr>
              <p:cNvSpPr txBox="1"/>
              <p:nvPr/>
            </p:nvSpPr>
            <p:spPr>
              <a:xfrm>
                <a:off x="1846016" y="5869635"/>
                <a:ext cx="1376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=2,75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FDF3CEC8-C38B-4E0B-AD8C-AB16FAE6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16" y="5869635"/>
                <a:ext cx="1376915" cy="276999"/>
              </a:xfrm>
              <a:prstGeom prst="rect">
                <a:avLst/>
              </a:prstGeom>
              <a:blipFill>
                <a:blip r:embed="rId13"/>
                <a:stretch>
                  <a:fillRect l="-1770" t="-4444" r="-1327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hthoek 25">
            <a:extLst>
              <a:ext uri="{FF2B5EF4-FFF2-40B4-BE49-F238E27FC236}">
                <a16:creationId xmlns:a16="http://schemas.microsoft.com/office/drawing/2014/main" id="{7615FD50-1845-4AB7-81C3-759FCC6C2632}"/>
              </a:ext>
            </a:extLst>
          </p:cNvPr>
          <p:cNvSpPr/>
          <p:nvPr/>
        </p:nvSpPr>
        <p:spPr>
          <a:xfrm>
            <a:off x="2534473" y="3407036"/>
            <a:ext cx="688458" cy="27699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7F6082AA-6680-459F-AAFC-B89B7A1E14D0}"/>
              </a:ext>
            </a:extLst>
          </p:cNvPr>
          <p:cNvCxnSpPr/>
          <p:nvPr/>
        </p:nvCxnSpPr>
        <p:spPr>
          <a:xfrm flipH="1">
            <a:off x="3515360" y="2250586"/>
            <a:ext cx="4196080" cy="1065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6234C7C1-8DFC-4332-AF82-1E98FD95AA6C}"/>
              </a:ext>
            </a:extLst>
          </p:cNvPr>
          <p:cNvCxnSpPr/>
          <p:nvPr/>
        </p:nvCxnSpPr>
        <p:spPr>
          <a:xfrm>
            <a:off x="2981347" y="2479040"/>
            <a:ext cx="0" cy="836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524AFBCE-D279-4FA5-A2D9-B60546CCD077}"/>
              </a:ext>
            </a:extLst>
          </p:cNvPr>
          <p:cNvSpPr txBox="1"/>
          <p:nvPr/>
        </p:nvSpPr>
        <p:spPr>
          <a:xfrm>
            <a:off x="8406554" y="5459254"/>
            <a:ext cx="243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Controle via GR: [mode]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2929EE9-F524-4437-8DE5-481F7AE8498D}"/>
              </a:ext>
            </a:extLst>
          </p:cNvPr>
          <p:cNvSpPr txBox="1"/>
          <p:nvPr/>
        </p:nvSpPr>
        <p:spPr>
          <a:xfrm>
            <a:off x="8406554" y="5888257"/>
            <a:ext cx="233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Vergeet de mode erna </a:t>
            </a:r>
          </a:p>
          <a:p>
            <a:r>
              <a:rPr lang="nl-NL" dirty="0"/>
              <a:t>niet aan te passen</a:t>
            </a:r>
          </a:p>
        </p:txBody>
      </p:sp>
      <p:sp>
        <p:nvSpPr>
          <p:cNvPr id="33" name="Pijl: links 32">
            <a:extLst>
              <a:ext uri="{FF2B5EF4-FFF2-40B4-BE49-F238E27FC236}">
                <a16:creationId xmlns:a16="http://schemas.microsoft.com/office/drawing/2014/main" id="{E3BD7CE8-10F0-4776-B736-D68C350EFC66}"/>
              </a:ext>
            </a:extLst>
          </p:cNvPr>
          <p:cNvSpPr/>
          <p:nvPr/>
        </p:nvSpPr>
        <p:spPr>
          <a:xfrm>
            <a:off x="9489440" y="3418247"/>
            <a:ext cx="720970" cy="127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4256ADA3-6905-47EC-829A-38480AF009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90" y="2997275"/>
            <a:ext cx="3086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 animBg="1"/>
      <p:bldP spid="31" grpId="0"/>
      <p:bldP spid="32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51840BB-B30B-4813-A0DB-6F13B46C102B}"/>
              </a:ext>
            </a:extLst>
          </p:cNvPr>
          <p:cNvSpPr txBox="1"/>
          <p:nvPr/>
        </p:nvSpPr>
        <p:spPr>
          <a:xfrm>
            <a:off x="341029" y="575616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0903C13-5A9A-4BA4-8CBA-7AA9C84C8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21" y="575616"/>
            <a:ext cx="7554773" cy="9715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5E87090-5CB4-4DC0-92B2-1535C7FD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21" y="1547166"/>
            <a:ext cx="6041898" cy="310667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FFF5E0C-97F7-411F-9777-A93D70606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2" y="5024997"/>
            <a:ext cx="11268075" cy="733425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91301F4E-CD15-4BCA-8145-8970D428AECE}"/>
              </a:ext>
            </a:extLst>
          </p:cNvPr>
          <p:cNvSpPr/>
          <p:nvPr/>
        </p:nvSpPr>
        <p:spPr>
          <a:xfrm>
            <a:off x="2040792" y="5129433"/>
            <a:ext cx="51816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F4BFA6E-ADB8-42C2-A1B6-0675F8187D46}"/>
              </a:ext>
            </a:extLst>
          </p:cNvPr>
          <p:cNvSpPr/>
          <p:nvPr/>
        </p:nvSpPr>
        <p:spPr>
          <a:xfrm>
            <a:off x="2438400" y="5439531"/>
            <a:ext cx="284480" cy="185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B3EF918-B2DD-4E6B-B2A0-BBC7FB0B604C}"/>
              </a:ext>
            </a:extLst>
          </p:cNvPr>
          <p:cNvSpPr/>
          <p:nvPr/>
        </p:nvSpPr>
        <p:spPr>
          <a:xfrm>
            <a:off x="5917401" y="5140275"/>
            <a:ext cx="1008075" cy="224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7258C41-F050-4001-AEA1-79CF857D64C3}"/>
              </a:ext>
            </a:extLst>
          </p:cNvPr>
          <p:cNvSpPr/>
          <p:nvPr/>
        </p:nvSpPr>
        <p:spPr>
          <a:xfrm>
            <a:off x="6341276" y="5396925"/>
            <a:ext cx="538480" cy="271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3A1A34C-E2D1-4E1C-A30A-F936774A9D15}"/>
              </a:ext>
            </a:extLst>
          </p:cNvPr>
          <p:cNvSpPr/>
          <p:nvPr/>
        </p:nvSpPr>
        <p:spPr>
          <a:xfrm>
            <a:off x="10393303" y="5117324"/>
            <a:ext cx="367789" cy="271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786DE1E0-4C52-4E0E-8931-34B8F208DA57}"/>
              </a:ext>
            </a:extLst>
          </p:cNvPr>
          <p:cNvSpPr/>
          <p:nvPr/>
        </p:nvSpPr>
        <p:spPr>
          <a:xfrm>
            <a:off x="10393302" y="5427713"/>
            <a:ext cx="955417" cy="230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7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10DE66C-6B81-46D1-BF30-6854FCC93E5B}"/>
              </a:ext>
            </a:extLst>
          </p:cNvPr>
          <p:cNvSpPr txBox="1"/>
          <p:nvPr/>
        </p:nvSpPr>
        <p:spPr>
          <a:xfrm>
            <a:off x="351692" y="527538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99998B-74B5-45E6-933E-921DD2E4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3" y="1011142"/>
            <a:ext cx="5852617" cy="862736"/>
          </a:xfrm>
          <a:prstGeom prst="rect">
            <a:avLst/>
          </a:prstGeom>
        </p:spPr>
      </p:pic>
      <p:grpSp>
        <p:nvGrpSpPr>
          <p:cNvPr id="31" name="Groep 30">
            <a:extLst>
              <a:ext uri="{FF2B5EF4-FFF2-40B4-BE49-F238E27FC236}">
                <a16:creationId xmlns:a16="http://schemas.microsoft.com/office/drawing/2014/main" id="{8D0E8CB8-5787-49CB-B1B0-069875827911}"/>
              </a:ext>
            </a:extLst>
          </p:cNvPr>
          <p:cNvGrpSpPr/>
          <p:nvPr/>
        </p:nvGrpSpPr>
        <p:grpSpPr>
          <a:xfrm>
            <a:off x="8586894" y="1127760"/>
            <a:ext cx="1532466" cy="2865121"/>
            <a:chOff x="2511214" y="2854960"/>
            <a:chExt cx="1532466" cy="2865121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85B9BE8F-7153-470B-B0DF-85F09629D266}"/>
                </a:ext>
              </a:extLst>
            </p:cNvPr>
            <p:cNvCxnSpPr/>
            <p:nvPr/>
          </p:nvCxnSpPr>
          <p:spPr>
            <a:xfrm>
              <a:off x="2519680" y="2854960"/>
              <a:ext cx="0" cy="2865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0860A7F0-4993-4DF2-92D4-1E882BC498BB}"/>
                </a:ext>
              </a:extLst>
            </p:cNvPr>
            <p:cNvCxnSpPr/>
            <p:nvPr/>
          </p:nvCxnSpPr>
          <p:spPr>
            <a:xfrm>
              <a:off x="2672080" y="2854960"/>
              <a:ext cx="0" cy="2865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8A772103-1C80-4C7F-95D3-CFE6E8127C44}"/>
                </a:ext>
              </a:extLst>
            </p:cNvPr>
            <p:cNvCxnSpPr/>
            <p:nvPr/>
          </p:nvCxnSpPr>
          <p:spPr>
            <a:xfrm>
              <a:off x="2824480" y="2854960"/>
              <a:ext cx="0" cy="2865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E36EAC52-7097-409B-9FE1-29509048B148}"/>
                </a:ext>
              </a:extLst>
            </p:cNvPr>
            <p:cNvCxnSpPr/>
            <p:nvPr/>
          </p:nvCxnSpPr>
          <p:spPr>
            <a:xfrm>
              <a:off x="2976880" y="2854960"/>
              <a:ext cx="0" cy="2865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BA1207EE-1EC7-457B-8215-CCD115CA058F}"/>
                </a:ext>
              </a:extLst>
            </p:cNvPr>
            <p:cNvCxnSpPr/>
            <p:nvPr/>
          </p:nvCxnSpPr>
          <p:spPr>
            <a:xfrm>
              <a:off x="3129280" y="2854960"/>
              <a:ext cx="0" cy="2865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5F587552-4A25-4B7B-975F-1CF0F2593492}"/>
                </a:ext>
              </a:extLst>
            </p:cNvPr>
            <p:cNvCxnSpPr/>
            <p:nvPr/>
          </p:nvCxnSpPr>
          <p:spPr>
            <a:xfrm>
              <a:off x="3281680" y="2854960"/>
              <a:ext cx="0" cy="2865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D991BF51-31A5-4AA3-9209-A024F54836C8}"/>
                </a:ext>
              </a:extLst>
            </p:cNvPr>
            <p:cNvCxnSpPr/>
            <p:nvPr/>
          </p:nvCxnSpPr>
          <p:spPr>
            <a:xfrm>
              <a:off x="3434080" y="2854960"/>
              <a:ext cx="0" cy="2865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49E840EB-2DA2-4509-A479-A236FA7B6780}"/>
                </a:ext>
              </a:extLst>
            </p:cNvPr>
            <p:cNvCxnSpPr/>
            <p:nvPr/>
          </p:nvCxnSpPr>
          <p:spPr>
            <a:xfrm>
              <a:off x="3586480" y="2854960"/>
              <a:ext cx="0" cy="2865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12F5B845-CA29-44C4-AD6F-D0D5641606F9}"/>
                </a:ext>
              </a:extLst>
            </p:cNvPr>
            <p:cNvCxnSpPr/>
            <p:nvPr/>
          </p:nvCxnSpPr>
          <p:spPr>
            <a:xfrm>
              <a:off x="3738880" y="2854960"/>
              <a:ext cx="0" cy="2865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70BA22B2-7942-4F76-A0AA-0449EB89C09C}"/>
                </a:ext>
              </a:extLst>
            </p:cNvPr>
            <p:cNvCxnSpPr/>
            <p:nvPr/>
          </p:nvCxnSpPr>
          <p:spPr>
            <a:xfrm>
              <a:off x="3891280" y="2854960"/>
              <a:ext cx="0" cy="2865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0F9E49AB-06DF-474E-AB63-31ED9A3AFF2D}"/>
                </a:ext>
              </a:extLst>
            </p:cNvPr>
            <p:cNvCxnSpPr/>
            <p:nvPr/>
          </p:nvCxnSpPr>
          <p:spPr>
            <a:xfrm>
              <a:off x="4043680" y="2854960"/>
              <a:ext cx="0" cy="2865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D078928A-C3F8-4377-84FD-3A9FCAFAF85D}"/>
                </a:ext>
              </a:extLst>
            </p:cNvPr>
            <p:cNvSpPr/>
            <p:nvPr/>
          </p:nvSpPr>
          <p:spPr>
            <a:xfrm>
              <a:off x="2511214" y="2854960"/>
              <a:ext cx="1532465" cy="286512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AB31FF98-F4AB-4FF1-8365-E2E04D3AC12D}"/>
              </a:ext>
            </a:extLst>
          </p:cNvPr>
          <p:cNvCxnSpPr/>
          <p:nvPr/>
        </p:nvCxnSpPr>
        <p:spPr>
          <a:xfrm>
            <a:off x="10525760" y="1127760"/>
            <a:ext cx="0" cy="28651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E4416FB6-A125-4641-8BE1-028D5DA34F46}"/>
                  </a:ext>
                </a:extLst>
              </p:cNvPr>
              <p:cNvSpPr txBox="1"/>
              <p:nvPr/>
            </p:nvSpPr>
            <p:spPr>
              <a:xfrm>
                <a:off x="10617200" y="2344876"/>
                <a:ext cx="4326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E4416FB6-A125-4641-8BE1-028D5DA34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200" y="2344876"/>
                <a:ext cx="432683" cy="215444"/>
              </a:xfrm>
              <a:prstGeom prst="rect">
                <a:avLst/>
              </a:prstGeom>
              <a:blipFill>
                <a:blip r:embed="rId3"/>
                <a:stretch>
                  <a:fillRect l="-9859" r="-281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9322BF29-61D5-4656-9B2E-F920D1F255F1}"/>
              </a:ext>
            </a:extLst>
          </p:cNvPr>
          <p:cNvCxnSpPr/>
          <p:nvPr/>
        </p:nvCxnSpPr>
        <p:spPr>
          <a:xfrm>
            <a:off x="8544560" y="4104640"/>
            <a:ext cx="23368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7C691933-EA7F-42C2-97B1-0CE85845C12E}"/>
                  </a:ext>
                </a:extLst>
              </p:cNvPr>
              <p:cNvSpPr txBox="1"/>
              <p:nvPr/>
            </p:nvSpPr>
            <p:spPr>
              <a:xfrm>
                <a:off x="8389178" y="4216400"/>
                <a:ext cx="5368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7C691933-EA7F-42C2-97B1-0CE85845C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178" y="4216400"/>
                <a:ext cx="536878" cy="215444"/>
              </a:xfrm>
              <a:prstGeom prst="rect">
                <a:avLst/>
              </a:prstGeom>
              <a:blipFill>
                <a:blip r:embed="rId4"/>
                <a:stretch>
                  <a:fillRect l="-6818" r="-6818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3585BA07-2B5B-4DAD-9811-A7B973DBF00F}"/>
              </a:ext>
            </a:extLst>
          </p:cNvPr>
          <p:cNvCxnSpPr/>
          <p:nvPr/>
        </p:nvCxnSpPr>
        <p:spPr>
          <a:xfrm>
            <a:off x="8595360" y="4602480"/>
            <a:ext cx="152399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4ED96180-85DE-4839-B6CE-8F529AFAB1E1}"/>
                  </a:ext>
                </a:extLst>
              </p:cNvPr>
              <p:cNvSpPr txBox="1"/>
              <p:nvPr/>
            </p:nvSpPr>
            <p:spPr>
              <a:xfrm>
                <a:off x="9229477" y="4602479"/>
                <a:ext cx="4326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25 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4ED96180-85DE-4839-B6CE-8F529AFAB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477" y="4602479"/>
                <a:ext cx="432683" cy="215444"/>
              </a:xfrm>
              <a:prstGeom prst="rect">
                <a:avLst/>
              </a:prstGeom>
              <a:blipFill>
                <a:blip r:embed="rId5"/>
                <a:stretch>
                  <a:fillRect l="-8451" r="-4225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kstvak 41">
            <a:extLst>
              <a:ext uri="{FF2B5EF4-FFF2-40B4-BE49-F238E27FC236}">
                <a16:creationId xmlns:a16="http://schemas.microsoft.com/office/drawing/2014/main" id="{949C1BB7-07E8-4084-B8B1-E29A0EB84164}"/>
              </a:ext>
            </a:extLst>
          </p:cNvPr>
          <p:cNvSpPr txBox="1"/>
          <p:nvPr/>
        </p:nvSpPr>
        <p:spPr>
          <a:xfrm>
            <a:off x="2495899" y="3168302"/>
            <a:ext cx="205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Breedte zwembad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F2ACD667-B364-4EC0-A7D2-536ED9B519CB}"/>
                  </a:ext>
                </a:extLst>
              </p:cNvPr>
              <p:cNvSpPr txBox="1"/>
              <p:nvPr/>
            </p:nvSpPr>
            <p:spPr>
              <a:xfrm>
                <a:off x="4560890" y="3214468"/>
                <a:ext cx="21848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F2ACD667-B364-4EC0-A7D2-536ED9B51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90" y="3214468"/>
                <a:ext cx="2184829" cy="276999"/>
              </a:xfrm>
              <a:prstGeom prst="rect">
                <a:avLst/>
              </a:prstGeom>
              <a:blipFill>
                <a:blip r:embed="rId6"/>
                <a:stretch>
                  <a:fillRect l="-2228" r="-222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FCD1BFFA-AD24-4587-A991-C68781187587}"/>
              </a:ext>
            </a:extLst>
          </p:cNvPr>
          <p:cNvCxnSpPr/>
          <p:nvPr/>
        </p:nvCxnSpPr>
        <p:spPr>
          <a:xfrm>
            <a:off x="1837601" y="1873878"/>
            <a:ext cx="11087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84A5C077-4212-4239-AA89-A866A4A0A9B4}"/>
                  </a:ext>
                </a:extLst>
              </p:cNvPr>
              <p:cNvSpPr txBox="1"/>
              <p:nvPr/>
            </p:nvSpPr>
            <p:spPr>
              <a:xfrm>
                <a:off x="880459" y="2163619"/>
                <a:ext cx="1616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liter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84A5C077-4212-4239-AA89-A866A4A0A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59" y="2163619"/>
                <a:ext cx="1616789" cy="276999"/>
              </a:xfrm>
              <a:prstGeom prst="rect">
                <a:avLst/>
              </a:prstGeom>
              <a:blipFill>
                <a:blip r:embed="rId7"/>
                <a:stretch>
                  <a:fillRect l="-1128" t="-4444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kstvak 46">
            <a:extLst>
              <a:ext uri="{FF2B5EF4-FFF2-40B4-BE49-F238E27FC236}">
                <a16:creationId xmlns:a16="http://schemas.microsoft.com/office/drawing/2014/main" id="{4D7F5E90-77C0-470A-96D4-CC1F7D3E3616}"/>
              </a:ext>
            </a:extLst>
          </p:cNvPr>
          <p:cNvSpPr txBox="1"/>
          <p:nvPr/>
        </p:nvSpPr>
        <p:spPr>
          <a:xfrm>
            <a:off x="2481909" y="2614714"/>
            <a:ext cx="194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Lengte zwembad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256B0AF-C252-4BA0-8B1A-F844235952D0}"/>
                  </a:ext>
                </a:extLst>
              </p:cNvPr>
              <p:cNvSpPr txBox="1"/>
              <p:nvPr/>
            </p:nvSpPr>
            <p:spPr>
              <a:xfrm>
                <a:off x="4432638" y="2660734"/>
                <a:ext cx="558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256B0AF-C252-4BA0-8B1A-F84423595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38" y="2660734"/>
                <a:ext cx="558614" cy="276999"/>
              </a:xfrm>
              <a:prstGeom prst="rect">
                <a:avLst/>
              </a:prstGeom>
              <a:blipFill>
                <a:blip r:embed="rId8"/>
                <a:stretch>
                  <a:fillRect l="-9783" r="-5435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8EFBD4AD-2007-48C5-AC79-CF80E811E590}"/>
                  </a:ext>
                </a:extLst>
              </p:cNvPr>
              <p:cNvSpPr txBox="1"/>
              <p:nvPr/>
            </p:nvSpPr>
            <p:spPr>
              <a:xfrm>
                <a:off x="4999718" y="2660733"/>
                <a:ext cx="10571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=500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8EFBD4AD-2007-48C5-AC79-CF80E811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718" y="2660733"/>
                <a:ext cx="1057149" cy="276999"/>
              </a:xfrm>
              <a:prstGeom prst="rect">
                <a:avLst/>
              </a:prstGeom>
              <a:blipFill>
                <a:blip r:embed="rId9"/>
                <a:stretch>
                  <a:fillRect l="-1724" r="-517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kstvak 49">
            <a:extLst>
              <a:ext uri="{FF2B5EF4-FFF2-40B4-BE49-F238E27FC236}">
                <a16:creationId xmlns:a16="http://schemas.microsoft.com/office/drawing/2014/main" id="{81A5816B-99ED-4F61-A744-D150077E66FE}"/>
              </a:ext>
            </a:extLst>
          </p:cNvPr>
          <p:cNvSpPr txBox="1"/>
          <p:nvPr/>
        </p:nvSpPr>
        <p:spPr>
          <a:xfrm>
            <a:off x="2495899" y="3721890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Hoogte water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EDCFA1B4-2F3B-4F6D-93A2-F8B3593C1B82}"/>
                  </a:ext>
                </a:extLst>
              </p:cNvPr>
              <p:cNvSpPr txBox="1"/>
              <p:nvPr/>
            </p:nvSpPr>
            <p:spPr>
              <a:xfrm>
                <a:off x="4103603" y="3768056"/>
                <a:ext cx="7926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225 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EDCFA1B4-2F3B-4F6D-93A2-F8B3593C1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603" y="3768056"/>
                <a:ext cx="792653" cy="276999"/>
              </a:xfrm>
              <a:prstGeom prst="rect">
                <a:avLst/>
              </a:prstGeom>
              <a:blipFill>
                <a:blip r:embed="rId10"/>
                <a:stretch>
                  <a:fillRect l="-6923" r="-3846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3AC6DE2D-7178-40F8-9C06-1804DE34FAED}"/>
                  </a:ext>
                </a:extLst>
              </p:cNvPr>
              <p:cNvSpPr txBox="1"/>
              <p:nvPr/>
            </p:nvSpPr>
            <p:spPr>
              <a:xfrm>
                <a:off x="4998343" y="3768055"/>
                <a:ext cx="11052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=22,5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3AC6DE2D-7178-40F8-9C06-1804DE34F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343" y="3768055"/>
                <a:ext cx="1105239" cy="276999"/>
              </a:xfrm>
              <a:prstGeom prst="rect">
                <a:avLst/>
              </a:prstGeom>
              <a:blipFill>
                <a:blip r:embed="rId11"/>
                <a:stretch>
                  <a:fillRect l="-2210" r="-497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E4803A9-2EE7-40B1-9202-1D6FB4FC1D25}"/>
                  </a:ext>
                </a:extLst>
              </p:cNvPr>
              <p:cNvSpPr txBox="1"/>
              <p:nvPr/>
            </p:nvSpPr>
            <p:spPr>
              <a:xfrm>
                <a:off x="2249593" y="4463979"/>
                <a:ext cx="4673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Inhoud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zwembad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𝑙𝑒𝑛𝑔𝑡𝑒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𝑏𝑟𝑒𝑒𝑑𝑡𝑒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h𝑜𝑜𝑔𝑡𝑒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E4803A9-2EE7-40B1-9202-1D6FB4FC1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3" y="4463979"/>
                <a:ext cx="4673715" cy="276999"/>
              </a:xfrm>
              <a:prstGeom prst="rect">
                <a:avLst/>
              </a:prstGeom>
              <a:blipFill>
                <a:blip r:embed="rId12"/>
                <a:stretch>
                  <a:fillRect t="-2174" r="-522" b="-326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CBA7AB60-78E5-48A3-9D5F-68DB3A54E31E}"/>
                  </a:ext>
                </a:extLst>
              </p:cNvPr>
              <p:cNvSpPr txBox="1"/>
              <p:nvPr/>
            </p:nvSpPr>
            <p:spPr>
              <a:xfrm>
                <a:off x="4041214" y="4855006"/>
                <a:ext cx="23699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=500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∙250∙22,5 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CBA7AB60-78E5-48A3-9D5F-68DB3A54E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214" y="4855006"/>
                <a:ext cx="2369944" cy="276999"/>
              </a:xfrm>
              <a:prstGeom prst="rect">
                <a:avLst/>
              </a:prstGeom>
              <a:blipFill>
                <a:blip r:embed="rId13"/>
                <a:stretch>
                  <a:fillRect l="-771" t="-4348" r="-51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23FB9616-9C7F-47A9-9AFE-9C4BF3B17AD4}"/>
                  </a:ext>
                </a:extLst>
              </p:cNvPr>
              <p:cNvSpPr txBox="1"/>
              <p:nvPr/>
            </p:nvSpPr>
            <p:spPr>
              <a:xfrm>
                <a:off x="4031884" y="5244827"/>
                <a:ext cx="1728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=2812500 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23FB9616-9C7F-47A9-9AFE-9C4BF3B1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84" y="5244827"/>
                <a:ext cx="1728743" cy="276999"/>
              </a:xfrm>
              <a:prstGeom prst="rect">
                <a:avLst/>
              </a:prstGeom>
              <a:blipFill>
                <a:blip r:embed="rId14"/>
                <a:stretch>
                  <a:fillRect l="-704" t="-4348" r="-1056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3B6DE27B-6B18-4F7B-96CD-2520D67F8B1F}"/>
                  </a:ext>
                </a:extLst>
              </p:cNvPr>
              <p:cNvSpPr txBox="1"/>
              <p:nvPr/>
            </p:nvSpPr>
            <p:spPr>
              <a:xfrm>
                <a:off x="2249593" y="2669464"/>
                <a:ext cx="422487" cy="1353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3B6DE27B-6B18-4F7B-96CD-2520D67F8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3" y="2669464"/>
                <a:ext cx="422487" cy="13532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Pijl: gekromd rechts 56">
            <a:extLst>
              <a:ext uri="{FF2B5EF4-FFF2-40B4-BE49-F238E27FC236}">
                <a16:creationId xmlns:a16="http://schemas.microsoft.com/office/drawing/2014/main" id="{9051DF04-1B45-46CD-9477-FB50852F8D40}"/>
              </a:ext>
            </a:extLst>
          </p:cNvPr>
          <p:cNvSpPr/>
          <p:nvPr/>
        </p:nvSpPr>
        <p:spPr>
          <a:xfrm>
            <a:off x="1737360" y="3322320"/>
            <a:ext cx="396240" cy="12801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6892E95-A456-4368-B3C2-4C4F3CC02245}"/>
                  </a:ext>
                </a:extLst>
              </p:cNvPr>
              <p:cNvSpPr txBox="1"/>
              <p:nvPr/>
            </p:nvSpPr>
            <p:spPr>
              <a:xfrm>
                <a:off x="804767" y="5767187"/>
                <a:ext cx="3802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Er zit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𝟐𝟖𝟏𝟐𝟓𝟎𝟎</m:t>
                    </m:r>
                  </m:oMath>
                </a14:m>
                <a:r>
                  <a:rPr lang="nl-NL" b="1" dirty="0"/>
                  <a:t> liter water in het bad.</a:t>
                </a:r>
              </a:p>
            </p:txBody>
          </p:sp>
        </mc:Choice>
        <mc:Fallback xmlns="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6892E95-A456-4368-B3C2-4C4F3CC02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67" y="5767187"/>
                <a:ext cx="3802003" cy="369332"/>
              </a:xfrm>
              <a:prstGeom prst="rect">
                <a:avLst/>
              </a:prstGeom>
              <a:blipFill>
                <a:blip r:embed="rId16"/>
                <a:stretch>
                  <a:fillRect l="-1282" t="-8197" r="-481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7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F6DA6F1-BAFE-4A4B-8B60-3E298859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7" y="441186"/>
            <a:ext cx="5883707" cy="145343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C3B2912-082E-4868-BDE7-4D21FB634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88" y="441186"/>
            <a:ext cx="3095625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E4CE680-9BE6-4AD7-BE87-C2A8C86764E8}"/>
                  </a:ext>
                </a:extLst>
              </p:cNvPr>
              <p:cNvSpPr txBox="1"/>
              <p:nvPr/>
            </p:nvSpPr>
            <p:spPr>
              <a:xfrm>
                <a:off x="8589965" y="2765286"/>
                <a:ext cx="18732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𝑙𝑖𝑡𝑒𝑟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=20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E4CE680-9BE6-4AD7-BE87-C2A8C867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965" y="2765286"/>
                <a:ext cx="1873269" cy="276999"/>
              </a:xfrm>
              <a:prstGeom prst="rect">
                <a:avLst/>
              </a:prstGeom>
              <a:blipFill>
                <a:blip r:embed="rId4"/>
                <a:stretch>
                  <a:fillRect l="-2280" t="-4444" r="-1303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2C50067-C018-4D31-9699-5B937B2777BE}"/>
                  </a:ext>
                </a:extLst>
              </p:cNvPr>
              <p:cNvSpPr txBox="1"/>
              <p:nvPr/>
            </p:nvSpPr>
            <p:spPr>
              <a:xfrm>
                <a:off x="921257" y="2184400"/>
                <a:ext cx="1259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nl-NL" dirty="0"/>
                  <a:t> emmers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2C50067-C018-4D31-9699-5B937B277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57" y="2184400"/>
                <a:ext cx="1259512" cy="369332"/>
              </a:xfrm>
              <a:prstGeom prst="rect">
                <a:avLst/>
              </a:prstGeom>
              <a:blipFill>
                <a:blip r:embed="rId5"/>
                <a:stretch>
                  <a:fillRect t="-8197" r="-3865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ijl: rechts 9">
            <a:extLst>
              <a:ext uri="{FF2B5EF4-FFF2-40B4-BE49-F238E27FC236}">
                <a16:creationId xmlns:a16="http://schemas.microsoft.com/office/drawing/2014/main" id="{30F8DF33-B2FB-49DB-9589-BDD8A5142A75}"/>
              </a:ext>
            </a:extLst>
          </p:cNvPr>
          <p:cNvSpPr/>
          <p:nvPr/>
        </p:nvSpPr>
        <p:spPr>
          <a:xfrm>
            <a:off x="2204720" y="2338586"/>
            <a:ext cx="467360" cy="89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19B64DB0-E42B-4E6C-BEF1-9CA8BD0BB48B}"/>
                  </a:ext>
                </a:extLst>
              </p:cNvPr>
              <p:cNvSpPr txBox="1"/>
              <p:nvPr/>
            </p:nvSpPr>
            <p:spPr>
              <a:xfrm>
                <a:off x="2899041" y="2244913"/>
                <a:ext cx="12750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∙20 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19B64DB0-E42B-4E6C-BEF1-9CA8BD0BB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041" y="2244913"/>
                <a:ext cx="1275093" cy="276999"/>
              </a:xfrm>
              <a:prstGeom prst="rect">
                <a:avLst/>
              </a:prstGeom>
              <a:blipFill>
                <a:blip r:embed="rId6"/>
                <a:stretch>
                  <a:fillRect l="-4306" t="-4348" r="-1435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99329DA8-11E6-4DAB-AEA3-0CDC1186060C}"/>
                  </a:ext>
                </a:extLst>
              </p:cNvPr>
              <p:cNvSpPr txBox="1"/>
              <p:nvPr/>
            </p:nvSpPr>
            <p:spPr>
              <a:xfrm>
                <a:off x="4174134" y="2244913"/>
                <a:ext cx="1215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=700 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99329DA8-11E6-4DAB-AEA3-0CDC11860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134" y="2244913"/>
                <a:ext cx="1215781" cy="276999"/>
              </a:xfrm>
              <a:prstGeom prst="rect">
                <a:avLst/>
              </a:prstGeom>
              <a:blipFill>
                <a:blip r:embed="rId7"/>
                <a:stretch>
                  <a:fillRect l="-2010" t="-4348" r="-2010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A477449A-2612-4C2B-979C-14DAFB589AED}"/>
                  </a:ext>
                </a:extLst>
              </p:cNvPr>
              <p:cNvSpPr txBox="1"/>
              <p:nvPr/>
            </p:nvSpPr>
            <p:spPr>
              <a:xfrm>
                <a:off x="5449227" y="2244913"/>
                <a:ext cx="15732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=700000 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A477449A-2612-4C2B-979C-14DAFB589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27" y="2244913"/>
                <a:ext cx="1573251" cy="276999"/>
              </a:xfrm>
              <a:prstGeom prst="rect">
                <a:avLst/>
              </a:prstGeom>
              <a:blipFill>
                <a:blip r:embed="rId8"/>
                <a:stretch>
                  <a:fillRect l="-1163" t="-4348" r="-1163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>
            <a:extLst>
              <a:ext uri="{FF2B5EF4-FFF2-40B4-BE49-F238E27FC236}">
                <a16:creationId xmlns:a16="http://schemas.microsoft.com/office/drawing/2014/main" id="{CA739CD5-A8BE-471D-ABDC-67E5B3BF15D6}"/>
              </a:ext>
            </a:extLst>
          </p:cNvPr>
          <p:cNvSpPr txBox="1"/>
          <p:nvPr/>
        </p:nvSpPr>
        <p:spPr>
          <a:xfrm>
            <a:off x="921257" y="2949998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Aantal zandkorrels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F8E2B9B-0D43-400F-AA1C-7B90F6236612}"/>
                  </a:ext>
                </a:extLst>
              </p:cNvPr>
              <p:cNvSpPr txBox="1"/>
              <p:nvPr/>
            </p:nvSpPr>
            <p:spPr>
              <a:xfrm>
                <a:off x="2899041" y="3005243"/>
                <a:ext cx="1869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=700000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F8E2B9B-0D43-400F-AA1C-7B90F6236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041" y="3005243"/>
                <a:ext cx="1869101" cy="276999"/>
              </a:xfrm>
              <a:prstGeom prst="rect">
                <a:avLst/>
              </a:prstGeom>
              <a:blipFill>
                <a:blip r:embed="rId9"/>
                <a:stretch>
                  <a:fillRect l="-980" r="-2941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DD23A130-0D3A-45E2-BCBF-7CBE8AADAF88}"/>
                  </a:ext>
                </a:extLst>
              </p:cNvPr>
              <p:cNvSpPr txBox="1"/>
              <p:nvPr/>
            </p:nvSpPr>
            <p:spPr>
              <a:xfrm>
                <a:off x="2899041" y="3468254"/>
                <a:ext cx="1572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=7000000000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DD23A130-0D3A-45E2-BCBF-7CBE8AADA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041" y="3468254"/>
                <a:ext cx="1572545" cy="276999"/>
              </a:xfrm>
              <a:prstGeom prst="rect">
                <a:avLst/>
              </a:prstGeom>
              <a:blipFill>
                <a:blip r:embed="rId10"/>
                <a:stretch>
                  <a:fillRect l="-1550" r="-3101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B86AE596-ECFA-4838-ACFC-706AC4115263}"/>
                  </a:ext>
                </a:extLst>
              </p:cNvPr>
              <p:cNvSpPr txBox="1"/>
              <p:nvPr/>
            </p:nvSpPr>
            <p:spPr>
              <a:xfrm>
                <a:off x="2899041" y="3952147"/>
                <a:ext cx="945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B86AE596-ECFA-4838-ACFC-706AC4115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041" y="3952147"/>
                <a:ext cx="945707" cy="276999"/>
              </a:xfrm>
              <a:prstGeom prst="rect">
                <a:avLst/>
              </a:prstGeom>
              <a:blipFill>
                <a:blip r:embed="rId11"/>
                <a:stretch>
                  <a:fillRect l="-2581" t="-4348" r="-1935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971878F-CAF4-4F2C-ABA0-CC08AC894206}"/>
              </a:ext>
            </a:extLst>
          </p:cNvPr>
          <p:cNvCxnSpPr/>
          <p:nvPr/>
        </p:nvCxnSpPr>
        <p:spPr>
          <a:xfrm>
            <a:off x="2867822" y="1808480"/>
            <a:ext cx="229345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4481D62-2101-486D-8B2D-5151AE1E2588}"/>
              </a:ext>
            </a:extLst>
          </p:cNvPr>
          <p:cNvSpPr txBox="1"/>
          <p:nvPr/>
        </p:nvSpPr>
        <p:spPr>
          <a:xfrm>
            <a:off x="457199" y="366347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D110110-03E4-4C5D-96C3-F3B9F404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775647"/>
            <a:ext cx="10485120" cy="27813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F7795AB-8775-4460-8360-DF76B4F6D988}"/>
              </a:ext>
            </a:extLst>
          </p:cNvPr>
          <p:cNvSpPr txBox="1"/>
          <p:nvPr/>
        </p:nvSpPr>
        <p:spPr>
          <a:xfrm>
            <a:off x="457199" y="3657875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6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AF9B1B5-6AF3-4B25-90AC-CA2B8C638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128135"/>
            <a:ext cx="3535680" cy="214884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45771636-0856-4422-97D7-BCAC69BC7F08}"/>
              </a:ext>
            </a:extLst>
          </p:cNvPr>
          <p:cNvSpPr/>
          <p:nvPr/>
        </p:nvSpPr>
        <p:spPr>
          <a:xfrm>
            <a:off x="2418080" y="813357"/>
            <a:ext cx="558800" cy="34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36A6D7E-8D56-4E6E-A5F1-3296E9FE6284}"/>
              </a:ext>
            </a:extLst>
          </p:cNvPr>
          <p:cNvSpPr/>
          <p:nvPr/>
        </p:nvSpPr>
        <p:spPr>
          <a:xfrm>
            <a:off x="2509520" y="1161169"/>
            <a:ext cx="558800" cy="34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97EDABC-B7D6-4476-A49D-0ABC9C5302CE}"/>
              </a:ext>
            </a:extLst>
          </p:cNvPr>
          <p:cNvSpPr/>
          <p:nvPr/>
        </p:nvSpPr>
        <p:spPr>
          <a:xfrm>
            <a:off x="2189480" y="1508981"/>
            <a:ext cx="787400" cy="34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B3B1DA-1D8F-467B-BA15-B9788B34E8E8}"/>
              </a:ext>
            </a:extLst>
          </p:cNvPr>
          <p:cNvSpPr/>
          <p:nvPr/>
        </p:nvSpPr>
        <p:spPr>
          <a:xfrm>
            <a:off x="2240280" y="1970810"/>
            <a:ext cx="736600" cy="34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3D7F343-D2A1-47E9-BEF4-09CA9E4FB140}"/>
              </a:ext>
            </a:extLst>
          </p:cNvPr>
          <p:cNvSpPr/>
          <p:nvPr/>
        </p:nvSpPr>
        <p:spPr>
          <a:xfrm>
            <a:off x="3190240" y="2489757"/>
            <a:ext cx="982926" cy="34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074A9BD-E396-4E63-BFBB-5CC87DDF7387}"/>
              </a:ext>
            </a:extLst>
          </p:cNvPr>
          <p:cNvSpPr/>
          <p:nvPr/>
        </p:nvSpPr>
        <p:spPr>
          <a:xfrm>
            <a:off x="5110480" y="2489757"/>
            <a:ext cx="1452880" cy="34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26FFE230-8D6E-45DD-BB5F-69CEED1A4F15}"/>
              </a:ext>
            </a:extLst>
          </p:cNvPr>
          <p:cNvSpPr/>
          <p:nvPr/>
        </p:nvSpPr>
        <p:spPr>
          <a:xfrm>
            <a:off x="6563360" y="2492686"/>
            <a:ext cx="558800" cy="34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F6AF942-6AE5-4799-8FDE-1E109200A755}"/>
              </a:ext>
            </a:extLst>
          </p:cNvPr>
          <p:cNvSpPr/>
          <p:nvPr/>
        </p:nvSpPr>
        <p:spPr>
          <a:xfrm>
            <a:off x="3820160" y="2877537"/>
            <a:ext cx="1481414" cy="48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BF62228-3FE6-4B0A-9D04-E5D1830E8CCA}"/>
              </a:ext>
            </a:extLst>
          </p:cNvPr>
          <p:cNvSpPr/>
          <p:nvPr/>
        </p:nvSpPr>
        <p:spPr>
          <a:xfrm>
            <a:off x="7366000" y="2887148"/>
            <a:ext cx="600953" cy="48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D285DB8-BCD4-4B63-84D9-3E28EB87E1D1}"/>
              </a:ext>
            </a:extLst>
          </p:cNvPr>
          <p:cNvSpPr/>
          <p:nvPr/>
        </p:nvSpPr>
        <p:spPr>
          <a:xfrm>
            <a:off x="9230359" y="2877537"/>
            <a:ext cx="1392245" cy="48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5A52D6C-77A1-4794-9674-328A9AE23375}"/>
              </a:ext>
            </a:extLst>
          </p:cNvPr>
          <p:cNvSpPr/>
          <p:nvPr/>
        </p:nvSpPr>
        <p:spPr>
          <a:xfrm>
            <a:off x="1958340" y="4271126"/>
            <a:ext cx="916940" cy="64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F42526F-6154-44B3-A27A-80079B2D920D}"/>
              </a:ext>
            </a:extLst>
          </p:cNvPr>
          <p:cNvSpPr/>
          <p:nvPr/>
        </p:nvSpPr>
        <p:spPr>
          <a:xfrm>
            <a:off x="2875280" y="4271126"/>
            <a:ext cx="916940" cy="64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A8FD556-221D-44EF-A5AC-2A8F0B2A56BF}"/>
              </a:ext>
            </a:extLst>
          </p:cNvPr>
          <p:cNvSpPr/>
          <p:nvPr/>
        </p:nvSpPr>
        <p:spPr>
          <a:xfrm>
            <a:off x="2110740" y="4925552"/>
            <a:ext cx="1231900" cy="64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EE835220-86D4-4C5B-AFFE-FE5752DD5CEB}"/>
              </a:ext>
            </a:extLst>
          </p:cNvPr>
          <p:cNvSpPr/>
          <p:nvPr/>
        </p:nvSpPr>
        <p:spPr>
          <a:xfrm>
            <a:off x="3333750" y="4938213"/>
            <a:ext cx="1231900" cy="64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B05FAD7-A547-4CFF-A18B-F756A71DEC61}"/>
              </a:ext>
            </a:extLst>
          </p:cNvPr>
          <p:cNvSpPr/>
          <p:nvPr/>
        </p:nvSpPr>
        <p:spPr>
          <a:xfrm>
            <a:off x="2259330" y="5684357"/>
            <a:ext cx="1231900" cy="371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AE6A7975-D81E-4A0F-A817-0D36ED1A410B}"/>
              </a:ext>
            </a:extLst>
          </p:cNvPr>
          <p:cNvSpPr/>
          <p:nvPr/>
        </p:nvSpPr>
        <p:spPr>
          <a:xfrm>
            <a:off x="3519170" y="5684357"/>
            <a:ext cx="1231900" cy="371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8EB30364-C77E-4415-9120-D2BF9F5D0620}"/>
              </a:ext>
            </a:extLst>
          </p:cNvPr>
          <p:cNvSpPr/>
          <p:nvPr/>
        </p:nvSpPr>
        <p:spPr>
          <a:xfrm>
            <a:off x="10622604" y="2917505"/>
            <a:ext cx="588092" cy="48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44D2E39-FB99-4473-922F-FB0D73852B58}"/>
              </a:ext>
            </a:extLst>
          </p:cNvPr>
          <p:cNvSpPr/>
          <p:nvPr/>
        </p:nvSpPr>
        <p:spPr>
          <a:xfrm>
            <a:off x="4135120" y="2454040"/>
            <a:ext cx="975360" cy="34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65A10BB-426A-45B3-A6C4-38B0D0C6A684}"/>
              </a:ext>
            </a:extLst>
          </p:cNvPr>
          <p:cNvSpPr/>
          <p:nvPr/>
        </p:nvSpPr>
        <p:spPr>
          <a:xfrm>
            <a:off x="5314653" y="2914146"/>
            <a:ext cx="2046268" cy="48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7D3359C1-8FF5-4073-B1F1-55798A8FED7D}"/>
              </a:ext>
            </a:extLst>
          </p:cNvPr>
          <p:cNvSpPr/>
          <p:nvPr/>
        </p:nvSpPr>
        <p:spPr>
          <a:xfrm>
            <a:off x="7954090" y="2860150"/>
            <a:ext cx="1276269" cy="48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2007735" y="363153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Herleid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76817" y="3662361"/>
            <a:ext cx="36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Schrijf zonder negatieve exponenten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0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92D375B-2322-4107-B641-D2F6483E1058}"/>
              </a:ext>
            </a:extLst>
          </p:cNvPr>
          <p:cNvSpPr txBox="1"/>
          <p:nvPr/>
        </p:nvSpPr>
        <p:spPr>
          <a:xfrm>
            <a:off x="379379" y="466927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7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076058D-3267-4C0F-A98E-86FCE87A7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3" y="935829"/>
            <a:ext cx="5658307" cy="42748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C98806D-07EB-47C4-8403-2E71C4566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3" y="2916724"/>
            <a:ext cx="5658307" cy="59070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48ED3E-D318-491D-ABC5-E538756E9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4" y="1608590"/>
            <a:ext cx="5247323" cy="74676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D7A94A6-1F75-4F34-B6BE-2AA245E8B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4" y="3908763"/>
            <a:ext cx="5293995" cy="906780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7A4B6B7B-1253-495C-BF4A-E4BB5D0D3806}"/>
              </a:ext>
            </a:extLst>
          </p:cNvPr>
          <p:cNvSpPr/>
          <p:nvPr/>
        </p:nvSpPr>
        <p:spPr>
          <a:xfrm>
            <a:off x="2866292" y="1608590"/>
            <a:ext cx="993531" cy="30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3B96C84-52DF-407B-AFE1-6A4396610D5C}"/>
              </a:ext>
            </a:extLst>
          </p:cNvPr>
          <p:cNvSpPr/>
          <p:nvPr/>
        </p:nvSpPr>
        <p:spPr>
          <a:xfrm>
            <a:off x="3859823" y="1608589"/>
            <a:ext cx="1474177" cy="308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E398819-314D-4FDD-9FE0-F8F6E6B60C16}"/>
              </a:ext>
            </a:extLst>
          </p:cNvPr>
          <p:cNvSpPr/>
          <p:nvPr/>
        </p:nvSpPr>
        <p:spPr>
          <a:xfrm>
            <a:off x="5349106" y="1608590"/>
            <a:ext cx="993531" cy="30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ABAA2C3-D827-4D3A-B5E3-2CDCC497FAB1}"/>
              </a:ext>
            </a:extLst>
          </p:cNvPr>
          <p:cNvSpPr/>
          <p:nvPr/>
        </p:nvSpPr>
        <p:spPr>
          <a:xfrm>
            <a:off x="1095314" y="2047217"/>
            <a:ext cx="1698686" cy="30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EB9F233-3068-4671-9DB5-796F07FE7C3B}"/>
              </a:ext>
            </a:extLst>
          </p:cNvPr>
          <p:cNvSpPr/>
          <p:nvPr/>
        </p:nvSpPr>
        <p:spPr>
          <a:xfrm>
            <a:off x="2725444" y="3975693"/>
            <a:ext cx="993531" cy="30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A4B334E-35EB-4B18-9818-308C242D14AF}"/>
              </a:ext>
            </a:extLst>
          </p:cNvPr>
          <p:cNvSpPr/>
          <p:nvPr/>
        </p:nvSpPr>
        <p:spPr>
          <a:xfrm>
            <a:off x="3718975" y="3975693"/>
            <a:ext cx="1452465" cy="30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E86C226-BC22-4EB4-A8FC-7B4218BB5EFA}"/>
              </a:ext>
            </a:extLst>
          </p:cNvPr>
          <p:cNvSpPr/>
          <p:nvPr/>
        </p:nvSpPr>
        <p:spPr>
          <a:xfrm>
            <a:off x="5171440" y="3975693"/>
            <a:ext cx="1097280" cy="30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DCF1070-7C53-49B9-9212-3BF14FC21187}"/>
              </a:ext>
            </a:extLst>
          </p:cNvPr>
          <p:cNvSpPr/>
          <p:nvPr/>
        </p:nvSpPr>
        <p:spPr>
          <a:xfrm>
            <a:off x="1169572" y="4389116"/>
            <a:ext cx="1776828" cy="34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471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D5BFDC-392B-4183-8392-A22692F8F3FB}"/>
              </a:ext>
            </a:extLst>
          </p:cNvPr>
          <p:cNvSpPr txBox="1"/>
          <p:nvPr/>
        </p:nvSpPr>
        <p:spPr>
          <a:xfrm>
            <a:off x="447040" y="487680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8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7D12D8B-644F-494C-AA3B-2156FE1AD829}"/>
              </a:ext>
            </a:extLst>
          </p:cNvPr>
          <p:cNvSpPr txBox="1"/>
          <p:nvPr/>
        </p:nvSpPr>
        <p:spPr>
          <a:xfrm>
            <a:off x="1838960" y="48946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Herleid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D2F0EA-2C1D-4A75-8B2F-4EE6AB08B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0" y="1016328"/>
            <a:ext cx="6380798" cy="214026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00FD79D-9DF9-43E9-B010-79440037BAB6}"/>
              </a:ext>
            </a:extLst>
          </p:cNvPr>
          <p:cNvSpPr txBox="1"/>
          <p:nvPr/>
        </p:nvSpPr>
        <p:spPr>
          <a:xfrm>
            <a:off x="447040" y="3598606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9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6586761-567E-49BF-AA3F-C5A694B27D20}"/>
              </a:ext>
            </a:extLst>
          </p:cNvPr>
          <p:cNvSpPr txBox="1"/>
          <p:nvPr/>
        </p:nvSpPr>
        <p:spPr>
          <a:xfrm>
            <a:off x="1838960" y="3600392"/>
            <a:ext cx="219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Herleid tot één breuk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6F0B15-5BA7-4F56-93E6-FC37B3C65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0" y="4179890"/>
            <a:ext cx="6600825" cy="2220278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01E80FFE-CFB7-4F41-A968-7188AA9F5D3B}"/>
              </a:ext>
            </a:extLst>
          </p:cNvPr>
          <p:cNvSpPr/>
          <p:nvPr/>
        </p:nvSpPr>
        <p:spPr>
          <a:xfrm>
            <a:off x="2052320" y="1016328"/>
            <a:ext cx="1026160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AC51C30-AB55-4967-A9E2-38DFE8B6A93E}"/>
              </a:ext>
            </a:extLst>
          </p:cNvPr>
          <p:cNvSpPr/>
          <p:nvPr/>
        </p:nvSpPr>
        <p:spPr>
          <a:xfrm>
            <a:off x="3090292" y="1016328"/>
            <a:ext cx="1026160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0AFEDDA-4813-4B63-A669-99D4DDA4B956}"/>
              </a:ext>
            </a:extLst>
          </p:cNvPr>
          <p:cNvSpPr/>
          <p:nvPr/>
        </p:nvSpPr>
        <p:spPr>
          <a:xfrm>
            <a:off x="2432430" y="1737360"/>
            <a:ext cx="1026160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FAEC2A4-B23C-416E-8264-1D9A2CAADAC1}"/>
              </a:ext>
            </a:extLst>
          </p:cNvPr>
          <p:cNvSpPr/>
          <p:nvPr/>
        </p:nvSpPr>
        <p:spPr>
          <a:xfrm>
            <a:off x="3458590" y="1737360"/>
            <a:ext cx="1026160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19EA46F-25D6-4B94-9A3C-3D9CE2B7CC8E}"/>
              </a:ext>
            </a:extLst>
          </p:cNvPr>
          <p:cNvSpPr/>
          <p:nvPr/>
        </p:nvSpPr>
        <p:spPr>
          <a:xfrm>
            <a:off x="2824480" y="2438833"/>
            <a:ext cx="1680590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85B1833-C86F-4F50-BA71-CD4A0D4FA573}"/>
              </a:ext>
            </a:extLst>
          </p:cNvPr>
          <p:cNvSpPr/>
          <p:nvPr/>
        </p:nvSpPr>
        <p:spPr>
          <a:xfrm>
            <a:off x="4508562" y="2438833"/>
            <a:ext cx="1353758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A111136-81C0-4C8F-B7A2-B7E74063EF48}"/>
              </a:ext>
            </a:extLst>
          </p:cNvPr>
          <p:cNvSpPr/>
          <p:nvPr/>
        </p:nvSpPr>
        <p:spPr>
          <a:xfrm>
            <a:off x="5873465" y="2438833"/>
            <a:ext cx="1353758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A6096F9-CBB2-40FC-86A3-D3940759F22D}"/>
              </a:ext>
            </a:extLst>
          </p:cNvPr>
          <p:cNvSpPr/>
          <p:nvPr/>
        </p:nvSpPr>
        <p:spPr>
          <a:xfrm>
            <a:off x="2052320" y="4184535"/>
            <a:ext cx="1037972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9B4ABC57-B372-46CF-9ACA-97CDBF62D8A3}"/>
              </a:ext>
            </a:extLst>
          </p:cNvPr>
          <p:cNvSpPr/>
          <p:nvPr/>
        </p:nvSpPr>
        <p:spPr>
          <a:xfrm>
            <a:off x="3090292" y="4179890"/>
            <a:ext cx="1037972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E49C00BB-4D48-4477-80DE-4AE3652B8649}"/>
              </a:ext>
            </a:extLst>
          </p:cNvPr>
          <p:cNvSpPr/>
          <p:nvPr/>
        </p:nvSpPr>
        <p:spPr>
          <a:xfrm>
            <a:off x="3228879" y="4880602"/>
            <a:ext cx="802861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0416C343-7EC9-439B-A755-82B241E94C14}"/>
              </a:ext>
            </a:extLst>
          </p:cNvPr>
          <p:cNvSpPr/>
          <p:nvPr/>
        </p:nvSpPr>
        <p:spPr>
          <a:xfrm>
            <a:off x="4031740" y="4880602"/>
            <a:ext cx="926340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5A966564-95CA-4676-AB24-9164FADC4E15}"/>
              </a:ext>
            </a:extLst>
          </p:cNvPr>
          <p:cNvSpPr/>
          <p:nvPr/>
        </p:nvSpPr>
        <p:spPr>
          <a:xfrm>
            <a:off x="4958080" y="4880602"/>
            <a:ext cx="915385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4830BF4-96D2-4F16-A9AC-CCDB970F9064}"/>
              </a:ext>
            </a:extLst>
          </p:cNvPr>
          <p:cNvSpPr/>
          <p:nvPr/>
        </p:nvSpPr>
        <p:spPr>
          <a:xfrm>
            <a:off x="2955670" y="5609905"/>
            <a:ext cx="1921130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050E2314-15B8-44E6-A95B-2E6B5E3721BD}"/>
              </a:ext>
            </a:extLst>
          </p:cNvPr>
          <p:cNvSpPr/>
          <p:nvPr/>
        </p:nvSpPr>
        <p:spPr>
          <a:xfrm>
            <a:off x="4876800" y="5609905"/>
            <a:ext cx="1605280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0734DA9C-BD7C-42E5-AEAC-F86517D81D27}"/>
              </a:ext>
            </a:extLst>
          </p:cNvPr>
          <p:cNvSpPr/>
          <p:nvPr/>
        </p:nvSpPr>
        <p:spPr>
          <a:xfrm>
            <a:off x="6482080" y="5609905"/>
            <a:ext cx="934720" cy="67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Bijschrift met afgeronde rechthoek 1"/>
          <p:cNvSpPr/>
          <p:nvPr/>
        </p:nvSpPr>
        <p:spPr>
          <a:xfrm>
            <a:off x="4741215" y="4017956"/>
            <a:ext cx="2870725" cy="641641"/>
          </a:xfrm>
          <a:prstGeom prst="wedgeRoundRectCallout">
            <a:avLst>
              <a:gd name="adj1" fmla="val -63651"/>
              <a:gd name="adj2" fmla="val 1811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</a:t>
            </a:r>
            <a:r>
              <a:rPr lang="nl-NL" dirty="0" smtClean="0">
                <a:solidFill>
                  <a:schemeClr val="tx1"/>
                </a:solidFill>
              </a:rPr>
              <a:t>reuken gelijknamig maken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1209821" y="5148776"/>
            <a:ext cx="814363" cy="18345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 flipV="1">
            <a:off x="2024184" y="5316419"/>
            <a:ext cx="814363" cy="18345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ijschrift met afgeronde rechthoek 27"/>
          <p:cNvSpPr/>
          <p:nvPr/>
        </p:nvSpPr>
        <p:spPr>
          <a:xfrm>
            <a:off x="4741215" y="4017955"/>
            <a:ext cx="2870725" cy="641641"/>
          </a:xfrm>
          <a:prstGeom prst="wedgeRoundRectCallout">
            <a:avLst>
              <a:gd name="adj1" fmla="val -47480"/>
              <a:gd name="adj2" fmla="val 9046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</a:t>
            </a:r>
            <a:r>
              <a:rPr lang="nl-NL" dirty="0" smtClean="0">
                <a:solidFill>
                  <a:schemeClr val="tx1"/>
                </a:solidFill>
              </a:rPr>
              <a:t>reuken gelijknamig maken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C8C76E8-D74E-4815-BCCC-79877BFD6FD4}"/>
              </a:ext>
            </a:extLst>
          </p:cNvPr>
          <p:cNvSpPr txBox="1"/>
          <p:nvPr/>
        </p:nvSpPr>
        <p:spPr>
          <a:xfrm>
            <a:off x="496111" y="486383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10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8F5F50-F3B6-4F5E-902D-00CCC9711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03" y="486383"/>
            <a:ext cx="5673852" cy="164774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5A0D8E6-A71A-4B32-8B7E-FE7350552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9" y="2561307"/>
            <a:ext cx="10127933" cy="1920240"/>
          </a:xfrm>
          <a:prstGeom prst="rect">
            <a:avLst/>
          </a:prstGeom>
          <a:ln>
            <a:noFill/>
          </a:ln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371C3C4-CF03-4231-8340-FA8D2F94D257}"/>
              </a:ext>
            </a:extLst>
          </p:cNvPr>
          <p:cNvSpPr/>
          <p:nvPr/>
        </p:nvSpPr>
        <p:spPr>
          <a:xfrm>
            <a:off x="3846743" y="1315233"/>
            <a:ext cx="799161" cy="25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EA14AAD-35B7-4C47-8FFE-C8889C8848A8}"/>
              </a:ext>
            </a:extLst>
          </p:cNvPr>
          <p:cNvCxnSpPr/>
          <p:nvPr/>
        </p:nvCxnSpPr>
        <p:spPr>
          <a:xfrm>
            <a:off x="4772416" y="1453019"/>
            <a:ext cx="3807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5FD8C39C-AAFE-4899-9C98-28AFE4E3CC8F}"/>
                  </a:ext>
                </a:extLst>
              </p:cNvPr>
              <p:cNvSpPr txBox="1"/>
              <p:nvPr/>
            </p:nvSpPr>
            <p:spPr>
              <a:xfrm>
                <a:off x="8805797" y="1310257"/>
                <a:ext cx="930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delen</m:t>
                      </m:r>
                    </m:oMath>
                  </m:oMathPara>
                </a14:m>
                <a:endParaRPr lang="nl-N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5FD8C39C-AAFE-4899-9C98-28AFE4E3C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797" y="1310257"/>
                <a:ext cx="930511" cy="276999"/>
              </a:xfrm>
              <a:prstGeom prst="rect">
                <a:avLst/>
              </a:prstGeom>
              <a:blipFill>
                <a:blip r:embed="rId4"/>
                <a:stretch>
                  <a:fillRect l="-4605" r="-5263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0FEF429-3B86-4BD7-A746-4762D39476C9}"/>
              </a:ext>
            </a:extLst>
          </p:cNvPr>
          <p:cNvCxnSpPr/>
          <p:nvPr/>
        </p:nvCxnSpPr>
        <p:spPr>
          <a:xfrm>
            <a:off x="6450904" y="746205"/>
            <a:ext cx="110229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14">
            <a:extLst>
              <a:ext uri="{FF2B5EF4-FFF2-40B4-BE49-F238E27FC236}">
                <a16:creationId xmlns:a16="http://schemas.microsoft.com/office/drawing/2014/main" id="{4CA697C8-CEDE-44AF-9E52-E539E83808CE}"/>
              </a:ext>
            </a:extLst>
          </p:cNvPr>
          <p:cNvSpPr/>
          <p:nvPr/>
        </p:nvSpPr>
        <p:spPr>
          <a:xfrm>
            <a:off x="839249" y="2805830"/>
            <a:ext cx="3707699" cy="28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B335951-12C7-472B-BF51-DB79E61784DF}"/>
              </a:ext>
            </a:extLst>
          </p:cNvPr>
          <p:cNvSpPr/>
          <p:nvPr/>
        </p:nvSpPr>
        <p:spPr>
          <a:xfrm>
            <a:off x="4546948" y="2678044"/>
            <a:ext cx="5491997" cy="546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512AD3D-BB05-4C7C-8128-765E2D009A0D}"/>
              </a:ext>
            </a:extLst>
          </p:cNvPr>
          <p:cNvSpPr/>
          <p:nvPr/>
        </p:nvSpPr>
        <p:spPr>
          <a:xfrm>
            <a:off x="938205" y="3242420"/>
            <a:ext cx="6192169" cy="278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410D10F-1764-49D0-90C3-B21EC602033C}"/>
              </a:ext>
            </a:extLst>
          </p:cNvPr>
          <p:cNvSpPr/>
          <p:nvPr/>
        </p:nvSpPr>
        <p:spPr>
          <a:xfrm>
            <a:off x="7128299" y="3231399"/>
            <a:ext cx="3562400" cy="28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0053BCB6-9A6D-4CB1-B98C-0C7C65F6B826}"/>
              </a:ext>
            </a:extLst>
          </p:cNvPr>
          <p:cNvSpPr/>
          <p:nvPr/>
        </p:nvSpPr>
        <p:spPr>
          <a:xfrm>
            <a:off x="938204" y="3521104"/>
            <a:ext cx="6026799" cy="31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BC80F69-53F1-49B9-9E31-26F12F0535D5}"/>
              </a:ext>
            </a:extLst>
          </p:cNvPr>
          <p:cNvSpPr/>
          <p:nvPr/>
        </p:nvSpPr>
        <p:spPr>
          <a:xfrm>
            <a:off x="6965003" y="3527583"/>
            <a:ext cx="3562400" cy="28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0374CA55-ED34-440E-A4C3-DAC3CEB3D5F1}"/>
              </a:ext>
            </a:extLst>
          </p:cNvPr>
          <p:cNvSpPr/>
          <p:nvPr/>
        </p:nvSpPr>
        <p:spPr>
          <a:xfrm>
            <a:off x="938203" y="3839725"/>
            <a:ext cx="6190096" cy="278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7CBB77A-6615-4724-8FFC-890453C11AE9}"/>
              </a:ext>
            </a:extLst>
          </p:cNvPr>
          <p:cNvSpPr/>
          <p:nvPr/>
        </p:nvSpPr>
        <p:spPr>
          <a:xfrm>
            <a:off x="7128299" y="3828704"/>
            <a:ext cx="3756952" cy="28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1C453EA-3BBF-4FD1-B931-E8160E2D154F}"/>
              </a:ext>
            </a:extLst>
          </p:cNvPr>
          <p:cNvSpPr/>
          <p:nvPr/>
        </p:nvSpPr>
        <p:spPr>
          <a:xfrm>
            <a:off x="938203" y="4122046"/>
            <a:ext cx="7642126" cy="30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50FEF429-3B86-4BD7-A746-4762D39476C9}"/>
              </a:ext>
            </a:extLst>
          </p:cNvPr>
          <p:cNvCxnSpPr/>
          <p:nvPr/>
        </p:nvCxnSpPr>
        <p:spPr>
          <a:xfrm>
            <a:off x="2284520" y="1025214"/>
            <a:ext cx="110229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2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C70DEF1-D6CB-486F-A350-E4D32E79096A}"/>
              </a:ext>
            </a:extLst>
          </p:cNvPr>
          <p:cNvSpPr txBox="1"/>
          <p:nvPr/>
        </p:nvSpPr>
        <p:spPr>
          <a:xfrm>
            <a:off x="488515" y="601249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11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06D751D-391C-4526-A67B-68C1019411DE}"/>
              </a:ext>
            </a:extLst>
          </p:cNvPr>
          <p:cNvSpPr txBox="1"/>
          <p:nvPr/>
        </p:nvSpPr>
        <p:spPr>
          <a:xfrm>
            <a:off x="1841327" y="610550"/>
            <a:ext cx="31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Werk de haakjes weg en herleid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C7FD33-E4C3-4A64-BB05-F8A2A7B624B1}"/>
              </a:ext>
            </a:extLst>
          </p:cNvPr>
          <p:cNvSpPr txBox="1"/>
          <p:nvPr/>
        </p:nvSpPr>
        <p:spPr>
          <a:xfrm>
            <a:off x="488515" y="159174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8F907BE-C4B0-40BF-BE64-345E0A4FE359}"/>
                  </a:ext>
                </a:extLst>
              </p:cNvPr>
              <p:cNvSpPr txBox="1"/>
              <p:nvPr/>
            </p:nvSpPr>
            <p:spPr>
              <a:xfrm>
                <a:off x="897382" y="1646499"/>
                <a:ext cx="1887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8F907BE-C4B0-40BF-BE64-345E0A4F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82" y="1646499"/>
                <a:ext cx="1887889" cy="276999"/>
              </a:xfrm>
              <a:prstGeom prst="rect">
                <a:avLst/>
              </a:prstGeom>
              <a:blipFill>
                <a:blip r:embed="rId2"/>
                <a:stretch>
                  <a:fillRect t="-434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4615AA6C-BF84-4B08-91D7-67FCD709A2F3}"/>
                  </a:ext>
                </a:extLst>
              </p:cNvPr>
              <p:cNvSpPr txBox="1"/>
              <p:nvPr/>
            </p:nvSpPr>
            <p:spPr>
              <a:xfrm>
                <a:off x="2908024" y="1646499"/>
                <a:ext cx="27204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4615AA6C-BF84-4B08-91D7-67FCD709A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024" y="1646499"/>
                <a:ext cx="2720488" cy="276999"/>
              </a:xfrm>
              <a:prstGeom prst="rect">
                <a:avLst/>
              </a:prstGeom>
              <a:blipFill>
                <a:blip r:embed="rId3"/>
                <a:stretch>
                  <a:fillRect l="-448" r="-179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BA3DA3FD-3DAE-41C9-8752-99D6E60FDAA2}"/>
              </a:ext>
            </a:extLst>
          </p:cNvPr>
          <p:cNvSpPr txBox="1"/>
          <p:nvPr/>
        </p:nvSpPr>
        <p:spPr>
          <a:xfrm>
            <a:off x="488515" y="293109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5A21A249-1630-47BF-8D1A-7311D7540969}"/>
                  </a:ext>
                </a:extLst>
              </p:cNvPr>
              <p:cNvSpPr txBox="1"/>
              <p:nvPr/>
            </p:nvSpPr>
            <p:spPr>
              <a:xfrm>
                <a:off x="897382" y="2968668"/>
                <a:ext cx="27790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5A21A249-1630-47BF-8D1A-7311D7540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82" y="2968668"/>
                <a:ext cx="2779031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ijl: gekromd omlaag 12">
            <a:extLst>
              <a:ext uri="{FF2B5EF4-FFF2-40B4-BE49-F238E27FC236}">
                <a16:creationId xmlns:a16="http://schemas.microsoft.com/office/drawing/2014/main" id="{53F74F4A-5931-4F53-B985-85D36FE1658D}"/>
              </a:ext>
            </a:extLst>
          </p:cNvPr>
          <p:cNvSpPr/>
          <p:nvPr/>
        </p:nvSpPr>
        <p:spPr>
          <a:xfrm>
            <a:off x="3306871" y="1478071"/>
            <a:ext cx="961397" cy="1684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Pijl: gekromd omlaag 13">
            <a:extLst>
              <a:ext uri="{FF2B5EF4-FFF2-40B4-BE49-F238E27FC236}">
                <a16:creationId xmlns:a16="http://schemas.microsoft.com/office/drawing/2014/main" id="{F9EC9BBC-C95F-44E7-98F2-E4C7D6D75C9E}"/>
              </a:ext>
            </a:extLst>
          </p:cNvPr>
          <p:cNvSpPr/>
          <p:nvPr/>
        </p:nvSpPr>
        <p:spPr>
          <a:xfrm>
            <a:off x="3359063" y="1467633"/>
            <a:ext cx="1308052" cy="1788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Pijl: gekromd omhoog 14">
            <a:extLst>
              <a:ext uri="{FF2B5EF4-FFF2-40B4-BE49-F238E27FC236}">
                <a16:creationId xmlns:a16="http://schemas.microsoft.com/office/drawing/2014/main" id="{906882E0-B8D3-494C-B325-B7F0981ADEDA}"/>
              </a:ext>
            </a:extLst>
          </p:cNvPr>
          <p:cNvSpPr/>
          <p:nvPr/>
        </p:nvSpPr>
        <p:spPr>
          <a:xfrm>
            <a:off x="3676413" y="1923498"/>
            <a:ext cx="494754" cy="1307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Pijl: gekromd omhoog 15">
            <a:extLst>
              <a:ext uri="{FF2B5EF4-FFF2-40B4-BE49-F238E27FC236}">
                <a16:creationId xmlns:a16="http://schemas.microsoft.com/office/drawing/2014/main" id="{975B2ACC-0230-4F78-8DE6-37A73971ECFF}"/>
              </a:ext>
            </a:extLst>
          </p:cNvPr>
          <p:cNvSpPr/>
          <p:nvPr/>
        </p:nvSpPr>
        <p:spPr>
          <a:xfrm>
            <a:off x="3663886" y="1923497"/>
            <a:ext cx="908113" cy="1683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4048D1E8-D51D-4318-8B8E-C707E3AAB788}"/>
                  </a:ext>
                </a:extLst>
              </p:cNvPr>
              <p:cNvSpPr txBox="1"/>
              <p:nvPr/>
            </p:nvSpPr>
            <p:spPr>
              <a:xfrm>
                <a:off x="5694908" y="1635399"/>
                <a:ext cx="5335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4048D1E8-D51D-4318-8B8E-C707E3AAB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908" y="1635399"/>
                <a:ext cx="533543" cy="276999"/>
              </a:xfrm>
              <a:prstGeom prst="rect">
                <a:avLst/>
              </a:prstGeom>
              <a:blipFill>
                <a:blip r:embed="rId5"/>
                <a:stretch>
                  <a:fillRect l="-3409" t="-4348" r="-34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1E5EC9D-9D0D-4D15-AD57-C5A1A4556CD7}"/>
                  </a:ext>
                </a:extLst>
              </p:cNvPr>
              <p:cNvSpPr txBox="1"/>
              <p:nvPr/>
            </p:nvSpPr>
            <p:spPr>
              <a:xfrm>
                <a:off x="8577652" y="1646499"/>
                <a:ext cx="10679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C1E5EC9D-9D0D-4D15-AD57-C5A1A4556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652" y="1646499"/>
                <a:ext cx="1067921" cy="276999"/>
              </a:xfrm>
              <a:prstGeom prst="rect">
                <a:avLst/>
              </a:prstGeom>
              <a:blipFill>
                <a:blip r:embed="rId6"/>
                <a:stretch>
                  <a:fillRect l="-1714" t="-4348" r="-4571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6339C1FD-5CE7-432E-939B-090EE5C0DCEB}"/>
                  </a:ext>
                </a:extLst>
              </p:cNvPr>
              <p:cNvSpPr txBox="1"/>
              <p:nvPr/>
            </p:nvSpPr>
            <p:spPr>
              <a:xfrm>
                <a:off x="3708254" y="2968667"/>
                <a:ext cx="33222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−10−2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6339C1FD-5CE7-432E-939B-090EE5C0D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254" y="2968667"/>
                <a:ext cx="3322256" cy="276999"/>
              </a:xfrm>
              <a:prstGeom prst="rect">
                <a:avLst/>
              </a:prstGeom>
              <a:blipFill>
                <a:blip r:embed="rId7"/>
                <a:stretch>
                  <a:fillRect l="-183" t="-4444" r="-1101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73860D08-1020-4FC8-8FA4-C6585D371241}"/>
                  </a:ext>
                </a:extLst>
              </p:cNvPr>
              <p:cNvSpPr txBox="1"/>
              <p:nvPr/>
            </p:nvSpPr>
            <p:spPr>
              <a:xfrm>
                <a:off x="7078030" y="2968666"/>
                <a:ext cx="17745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73860D08-1020-4FC8-8FA4-C6585D371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030" y="2968666"/>
                <a:ext cx="1774525" cy="276999"/>
              </a:xfrm>
              <a:prstGeom prst="rect">
                <a:avLst/>
              </a:prstGeom>
              <a:blipFill>
                <a:blip r:embed="rId8"/>
                <a:stretch>
                  <a:fillRect l="-687" t="-4444" r="-3093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vak 20">
            <a:extLst>
              <a:ext uri="{FF2B5EF4-FFF2-40B4-BE49-F238E27FC236}">
                <a16:creationId xmlns:a16="http://schemas.microsoft.com/office/drawing/2014/main" id="{C024C97E-5F60-486B-918E-4966E80C147D}"/>
              </a:ext>
            </a:extLst>
          </p:cNvPr>
          <p:cNvSpPr txBox="1"/>
          <p:nvPr/>
        </p:nvSpPr>
        <p:spPr>
          <a:xfrm>
            <a:off x="488515" y="408577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6A74CE0E-4980-4A83-B33D-880DFE12CA0E}"/>
                  </a:ext>
                </a:extLst>
              </p:cNvPr>
              <p:cNvSpPr txBox="1"/>
              <p:nvPr/>
            </p:nvSpPr>
            <p:spPr>
              <a:xfrm>
                <a:off x="897382" y="4152337"/>
                <a:ext cx="26395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6A74CE0E-4980-4A83-B33D-880DFE12C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82" y="4152337"/>
                <a:ext cx="2639505" cy="276999"/>
              </a:xfrm>
              <a:prstGeom prst="rect">
                <a:avLst/>
              </a:prstGeom>
              <a:blipFill>
                <a:blip r:embed="rId9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5C676787-028C-4F7F-818F-81433E22055A}"/>
                  </a:ext>
                </a:extLst>
              </p:cNvPr>
              <p:cNvSpPr txBox="1"/>
              <p:nvPr/>
            </p:nvSpPr>
            <p:spPr>
              <a:xfrm>
                <a:off x="3592772" y="4152337"/>
                <a:ext cx="2927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−8+2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5C676787-028C-4F7F-818F-81433E220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72" y="4152337"/>
                <a:ext cx="2927917" cy="276999"/>
              </a:xfrm>
              <a:prstGeom prst="rect">
                <a:avLst/>
              </a:prstGeom>
              <a:blipFill>
                <a:blip r:embed="rId10"/>
                <a:stretch>
                  <a:fillRect l="-208" t="-4348" r="-1247" b="-326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BB71EEA-F82D-4667-8953-902E15F4B613}"/>
                  </a:ext>
                </a:extLst>
              </p:cNvPr>
              <p:cNvSpPr txBox="1"/>
              <p:nvPr/>
            </p:nvSpPr>
            <p:spPr>
              <a:xfrm>
                <a:off x="6576574" y="4163433"/>
                <a:ext cx="1771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BB71EEA-F82D-4667-8953-902E15F4B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74" y="4163433"/>
                <a:ext cx="1771126" cy="276999"/>
              </a:xfrm>
              <a:prstGeom prst="rect">
                <a:avLst/>
              </a:prstGeom>
              <a:blipFill>
                <a:blip r:embed="rId11"/>
                <a:stretch>
                  <a:fillRect l="-1034" t="-4444" r="-2759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Rechte verbindingslijn 2"/>
          <p:cNvCxnSpPr/>
          <p:nvPr/>
        </p:nvCxnSpPr>
        <p:spPr>
          <a:xfrm>
            <a:off x="6246253" y="1912398"/>
            <a:ext cx="437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6848354" y="1914898"/>
            <a:ext cx="437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7660321" y="1917398"/>
            <a:ext cx="437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V="1">
            <a:off x="7327127" y="1717482"/>
            <a:ext cx="333194" cy="1033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 flipV="1">
            <a:off x="8163342" y="1722782"/>
            <a:ext cx="333194" cy="1033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3896750" y="3217529"/>
            <a:ext cx="315246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5894735" y="3220029"/>
            <a:ext cx="461552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4821436" y="3239079"/>
            <a:ext cx="419593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6520689" y="3217529"/>
            <a:ext cx="461552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4426400" y="3237519"/>
            <a:ext cx="315246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hthoek 1"/>
              <p:cNvSpPr/>
              <p:nvPr/>
            </p:nvSpPr>
            <p:spPr>
              <a:xfrm>
                <a:off x="7608528" y="1605812"/>
                <a:ext cx="945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" name="Rechthoe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528" y="1605812"/>
                <a:ext cx="94506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hthoek 26"/>
              <p:cNvSpPr/>
              <p:nvPr/>
            </p:nvSpPr>
            <p:spPr>
              <a:xfrm>
                <a:off x="6154757" y="1586264"/>
                <a:ext cx="669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7" name="Rechthoe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57" y="1586264"/>
                <a:ext cx="6693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hthoek 32"/>
              <p:cNvSpPr/>
              <p:nvPr/>
            </p:nvSpPr>
            <p:spPr>
              <a:xfrm>
                <a:off x="6688300" y="1586264"/>
                <a:ext cx="669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3" name="Rechthoe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300" y="1586264"/>
                <a:ext cx="6693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hthoek 33"/>
              <p:cNvSpPr/>
              <p:nvPr/>
            </p:nvSpPr>
            <p:spPr>
              <a:xfrm>
                <a:off x="7220363" y="1600332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4" name="Rechthoe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363" y="1600332"/>
                <a:ext cx="53893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1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" grpId="0"/>
      <p:bldP spid="27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567</TotalTime>
  <Words>223</Words>
  <Application>Microsoft Office PowerPoint</Application>
  <PresentationFormat>Breedbeeld</PresentationFormat>
  <Paragraphs>89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31</cp:revision>
  <dcterms:created xsi:type="dcterms:W3CDTF">2018-04-07T05:37:31Z</dcterms:created>
  <dcterms:modified xsi:type="dcterms:W3CDTF">2019-03-25T08:43:58Z</dcterms:modified>
</cp:coreProperties>
</file>