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29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94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09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12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72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335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87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56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03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73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93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2DEAD-E37A-4C3E-9F4F-D681807F920A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BA254-E8D3-43BF-B747-8518E7A47E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81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10" Type="http://schemas.openxmlformats.org/officeDocument/2006/relationships/image" Target="../media/image11.jpg"/><Relationship Id="rId4" Type="http://schemas.openxmlformats.org/officeDocument/2006/relationships/image" Target="../media/image6.jpg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g"/><Relationship Id="rId7" Type="http://schemas.openxmlformats.org/officeDocument/2006/relationships/image" Target="../media/image17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jp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4E79C1A-A97B-460E-B57D-A2A4F53E29E3}"/>
              </a:ext>
            </a:extLst>
          </p:cNvPr>
          <p:cNvSpPr txBox="1"/>
          <p:nvPr/>
        </p:nvSpPr>
        <p:spPr>
          <a:xfrm>
            <a:off x="369277" y="55391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59C7F19-3783-4F19-83D9-33215CB89D06}"/>
              </a:ext>
            </a:extLst>
          </p:cNvPr>
          <p:cNvSpPr txBox="1"/>
          <p:nvPr/>
        </p:nvSpPr>
        <p:spPr>
          <a:xfrm>
            <a:off x="1661746" y="553915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93A437A-C808-4466-A421-9F795E035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16" y="1005623"/>
            <a:ext cx="4693920" cy="185166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C647E5B-E9BD-4EDB-8620-DD921A6DE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53" y="2833550"/>
            <a:ext cx="5349240" cy="3040380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A2B0FA54-310B-45E5-BAA6-4200A8612A71}"/>
              </a:ext>
            </a:extLst>
          </p:cNvPr>
          <p:cNvSpPr/>
          <p:nvPr/>
        </p:nvSpPr>
        <p:spPr>
          <a:xfrm>
            <a:off x="2123440" y="1087120"/>
            <a:ext cx="690880" cy="335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8CED913-861C-47CD-9CD4-EB77A2078BDD}"/>
              </a:ext>
            </a:extLst>
          </p:cNvPr>
          <p:cNvSpPr/>
          <p:nvPr/>
        </p:nvSpPr>
        <p:spPr>
          <a:xfrm>
            <a:off x="1838410" y="1416667"/>
            <a:ext cx="833669" cy="335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7389F5B-8EB4-49B2-954F-8DA57F422EBB}"/>
              </a:ext>
            </a:extLst>
          </p:cNvPr>
          <p:cNvSpPr/>
          <p:nvPr/>
        </p:nvSpPr>
        <p:spPr>
          <a:xfrm>
            <a:off x="1980651" y="1746214"/>
            <a:ext cx="1057189" cy="335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95AF5F85-E227-4FC7-9EBC-0F5152ECE746}"/>
              </a:ext>
            </a:extLst>
          </p:cNvPr>
          <p:cNvSpPr/>
          <p:nvPr/>
        </p:nvSpPr>
        <p:spPr>
          <a:xfrm>
            <a:off x="2529291" y="2070028"/>
            <a:ext cx="1321349" cy="335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D2C78226-5398-4BF6-9F87-3B0E414A6186}"/>
              </a:ext>
            </a:extLst>
          </p:cNvPr>
          <p:cNvSpPr/>
          <p:nvPr/>
        </p:nvSpPr>
        <p:spPr>
          <a:xfrm>
            <a:off x="3890730" y="2066907"/>
            <a:ext cx="833669" cy="335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63E4335C-94EC-43BA-BA22-0CC4E53C17D7}"/>
              </a:ext>
            </a:extLst>
          </p:cNvPr>
          <p:cNvSpPr/>
          <p:nvPr/>
        </p:nvSpPr>
        <p:spPr>
          <a:xfrm>
            <a:off x="2823931" y="2415468"/>
            <a:ext cx="1676949" cy="335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2AA0792B-6D2C-434E-8EF3-21055EC814A5}"/>
              </a:ext>
            </a:extLst>
          </p:cNvPr>
          <p:cNvSpPr/>
          <p:nvPr/>
        </p:nvSpPr>
        <p:spPr>
          <a:xfrm>
            <a:off x="4500331" y="2415468"/>
            <a:ext cx="938005" cy="335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1A5536FD-A8FB-48F3-9A10-51CA7F6B6107}"/>
              </a:ext>
            </a:extLst>
          </p:cNvPr>
          <p:cNvSpPr/>
          <p:nvPr/>
        </p:nvSpPr>
        <p:spPr>
          <a:xfrm>
            <a:off x="2651211" y="2934957"/>
            <a:ext cx="1239519" cy="718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38AFAF0A-6FC9-4CF7-B70B-EE5718EA9430}"/>
              </a:ext>
            </a:extLst>
          </p:cNvPr>
          <p:cNvSpPr/>
          <p:nvPr/>
        </p:nvSpPr>
        <p:spPr>
          <a:xfrm>
            <a:off x="3900891" y="2934957"/>
            <a:ext cx="1321349" cy="718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C7E4045C-FD8D-48F1-876C-5F8343332A8D}"/>
              </a:ext>
            </a:extLst>
          </p:cNvPr>
          <p:cNvSpPr/>
          <p:nvPr/>
        </p:nvSpPr>
        <p:spPr>
          <a:xfrm>
            <a:off x="2691851" y="3778237"/>
            <a:ext cx="1483909" cy="718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D1851C1D-C8CA-4E62-9CFE-0C9C0A713D16}"/>
              </a:ext>
            </a:extLst>
          </p:cNvPr>
          <p:cNvSpPr/>
          <p:nvPr/>
        </p:nvSpPr>
        <p:spPr>
          <a:xfrm>
            <a:off x="4175760" y="3751654"/>
            <a:ext cx="1483909" cy="718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EC8066C-CF28-46CD-858B-46CFA286D4BA}"/>
              </a:ext>
            </a:extLst>
          </p:cNvPr>
          <p:cNvSpPr/>
          <p:nvPr/>
        </p:nvSpPr>
        <p:spPr>
          <a:xfrm>
            <a:off x="2397759" y="4532453"/>
            <a:ext cx="1483909" cy="446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0730DF8F-9C5D-4C61-8032-944561D84E1C}"/>
              </a:ext>
            </a:extLst>
          </p:cNvPr>
          <p:cNvSpPr/>
          <p:nvPr/>
        </p:nvSpPr>
        <p:spPr>
          <a:xfrm>
            <a:off x="2672079" y="5061513"/>
            <a:ext cx="1747521" cy="446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16D024E1-D112-4564-92FC-E31705917A8D}"/>
              </a:ext>
            </a:extLst>
          </p:cNvPr>
          <p:cNvSpPr/>
          <p:nvPr/>
        </p:nvSpPr>
        <p:spPr>
          <a:xfrm>
            <a:off x="4419600" y="5061513"/>
            <a:ext cx="1747521" cy="446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0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886625E-74D1-4A59-87B8-63D571405E24}"/>
              </a:ext>
            </a:extLst>
          </p:cNvPr>
          <p:cNvSpPr txBox="1"/>
          <p:nvPr/>
        </p:nvSpPr>
        <p:spPr>
          <a:xfrm>
            <a:off x="395653" y="518743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0E474C-1A04-4EEA-A6F9-5ED9D1DEA233}"/>
              </a:ext>
            </a:extLst>
          </p:cNvPr>
          <p:cNvSpPr txBox="1"/>
          <p:nvPr/>
        </p:nvSpPr>
        <p:spPr>
          <a:xfrm>
            <a:off x="1820008" y="518743"/>
            <a:ext cx="219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 tot één breuk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8CECD60-A640-49A5-BA14-5F1F8643C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51" y="1201748"/>
            <a:ext cx="7874317" cy="2193608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62AFE475-1223-4CDC-AFD9-83952D0B891C}"/>
              </a:ext>
            </a:extLst>
          </p:cNvPr>
          <p:cNvCxnSpPr/>
          <p:nvPr/>
        </p:nvCxnSpPr>
        <p:spPr>
          <a:xfrm flipV="1">
            <a:off x="1209040" y="1422400"/>
            <a:ext cx="721360" cy="23368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E74DD3B-DCA5-44F6-A556-AE8938326D43}"/>
              </a:ext>
            </a:extLst>
          </p:cNvPr>
          <p:cNvCxnSpPr/>
          <p:nvPr/>
        </p:nvCxnSpPr>
        <p:spPr>
          <a:xfrm flipV="1">
            <a:off x="2072640" y="1574800"/>
            <a:ext cx="721360" cy="23368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hoek 10">
            <a:extLst>
              <a:ext uri="{FF2B5EF4-FFF2-40B4-BE49-F238E27FC236}">
                <a16:creationId xmlns:a16="http://schemas.microsoft.com/office/drawing/2014/main" id="{60A1733A-C09E-4C46-9168-6980F1750EFD}"/>
              </a:ext>
            </a:extLst>
          </p:cNvPr>
          <p:cNvSpPr/>
          <p:nvPr/>
        </p:nvSpPr>
        <p:spPr>
          <a:xfrm>
            <a:off x="3211424" y="1191588"/>
            <a:ext cx="883920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4AD1E74-451D-4C82-A14D-BA10A932B349}"/>
              </a:ext>
            </a:extLst>
          </p:cNvPr>
          <p:cNvSpPr/>
          <p:nvPr/>
        </p:nvSpPr>
        <p:spPr>
          <a:xfrm>
            <a:off x="4103120" y="1198069"/>
            <a:ext cx="994173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3EA504E-CBB4-49AB-A2DF-D474573F847D}"/>
              </a:ext>
            </a:extLst>
          </p:cNvPr>
          <p:cNvSpPr/>
          <p:nvPr/>
        </p:nvSpPr>
        <p:spPr>
          <a:xfrm>
            <a:off x="5105068" y="1191588"/>
            <a:ext cx="1062267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452A5452-90E2-443B-AE92-BAC5B2D8F9B3}"/>
              </a:ext>
            </a:extLst>
          </p:cNvPr>
          <p:cNvSpPr/>
          <p:nvPr/>
        </p:nvSpPr>
        <p:spPr>
          <a:xfrm>
            <a:off x="2245144" y="1913906"/>
            <a:ext cx="1020570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1E9E4315-61EF-4996-B5B7-A5DBE76F1BD5}"/>
              </a:ext>
            </a:extLst>
          </p:cNvPr>
          <p:cNvSpPr/>
          <p:nvPr/>
        </p:nvSpPr>
        <p:spPr>
          <a:xfrm>
            <a:off x="3265713" y="1913906"/>
            <a:ext cx="1224643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F47FA532-FC35-435A-9205-3B21CB5F4B9F}"/>
              </a:ext>
            </a:extLst>
          </p:cNvPr>
          <p:cNvSpPr/>
          <p:nvPr/>
        </p:nvSpPr>
        <p:spPr>
          <a:xfrm>
            <a:off x="4490355" y="1909189"/>
            <a:ext cx="1170215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A64D254-B2D0-4801-AA72-BFB36BB902C9}"/>
              </a:ext>
            </a:extLst>
          </p:cNvPr>
          <p:cNvSpPr/>
          <p:nvPr/>
        </p:nvSpPr>
        <p:spPr>
          <a:xfrm>
            <a:off x="3255552" y="2641616"/>
            <a:ext cx="2545808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1499F23B-A08F-4D73-ABD2-CFE481F698EC}"/>
              </a:ext>
            </a:extLst>
          </p:cNvPr>
          <p:cNvSpPr/>
          <p:nvPr/>
        </p:nvSpPr>
        <p:spPr>
          <a:xfrm>
            <a:off x="5780313" y="2646499"/>
            <a:ext cx="1730830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4900CAF6-F55F-424B-97F0-1DAE517F9902}"/>
              </a:ext>
            </a:extLst>
          </p:cNvPr>
          <p:cNvSpPr/>
          <p:nvPr/>
        </p:nvSpPr>
        <p:spPr>
          <a:xfrm>
            <a:off x="7511142" y="2615510"/>
            <a:ext cx="1200425" cy="68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C2C9C72-E450-402F-AE35-60BFC098F142}"/>
                  </a:ext>
                </a:extLst>
              </p:cNvPr>
              <p:cNvSpPr txBox="1"/>
              <p:nvPr/>
            </p:nvSpPr>
            <p:spPr>
              <a:xfrm>
                <a:off x="4103120" y="4345988"/>
                <a:ext cx="19136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C2C9C72-E450-402F-AE35-60BFC098F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120" y="4345988"/>
                <a:ext cx="1913601" cy="276999"/>
              </a:xfrm>
              <a:prstGeom prst="rect">
                <a:avLst/>
              </a:prstGeom>
              <a:blipFill>
                <a:blip r:embed="rId3"/>
                <a:stretch>
                  <a:fillRect r="-95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951EDF5-AF67-47F8-AB1B-CBEE9D815598}"/>
                  </a:ext>
                </a:extLst>
              </p:cNvPr>
              <p:cNvSpPr txBox="1"/>
              <p:nvPr/>
            </p:nvSpPr>
            <p:spPr>
              <a:xfrm>
                <a:off x="6016721" y="4346024"/>
                <a:ext cx="1511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951EDF5-AF67-47F8-AB1B-CBEE9D815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721" y="4346024"/>
                <a:ext cx="1511696" cy="276999"/>
              </a:xfrm>
              <a:prstGeom prst="rect">
                <a:avLst/>
              </a:prstGeom>
              <a:blipFill>
                <a:blip r:embed="rId4"/>
                <a:stretch>
                  <a:fillRect l="-3629" t="-4444" r="-322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E013D2D-E3F2-4370-884A-6828B2C5FB16}"/>
                  </a:ext>
                </a:extLst>
              </p:cNvPr>
              <p:cNvSpPr txBox="1"/>
              <p:nvPr/>
            </p:nvSpPr>
            <p:spPr>
              <a:xfrm>
                <a:off x="7528417" y="4345988"/>
                <a:ext cx="9334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E013D2D-E3F2-4370-884A-6828B2C5F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417" y="4345988"/>
                <a:ext cx="933461" cy="276999"/>
              </a:xfrm>
              <a:prstGeom prst="rect">
                <a:avLst/>
              </a:prstGeom>
              <a:blipFill>
                <a:blip r:embed="rId5"/>
                <a:stretch>
                  <a:fillRect l="-2614" t="-4444" r="-522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hthoek 22">
            <a:extLst>
              <a:ext uri="{FF2B5EF4-FFF2-40B4-BE49-F238E27FC236}">
                <a16:creationId xmlns:a16="http://schemas.microsoft.com/office/drawing/2014/main" id="{F808CCB1-F907-4696-AB85-DFF1C44889F9}"/>
              </a:ext>
            </a:extLst>
          </p:cNvPr>
          <p:cNvSpPr/>
          <p:nvPr/>
        </p:nvSpPr>
        <p:spPr>
          <a:xfrm>
            <a:off x="4278503" y="3015189"/>
            <a:ext cx="1497038" cy="30067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6F4A9FBD-B2CE-438D-9993-0FEC649AA214}"/>
              </a:ext>
            </a:extLst>
          </p:cNvPr>
          <p:cNvCxnSpPr>
            <a:cxnSpLocks/>
          </p:cNvCxnSpPr>
          <p:nvPr/>
        </p:nvCxnSpPr>
        <p:spPr>
          <a:xfrm>
            <a:off x="4886170" y="3395356"/>
            <a:ext cx="10950" cy="49087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jl: gekromd omlaag 25">
            <a:extLst>
              <a:ext uri="{FF2B5EF4-FFF2-40B4-BE49-F238E27FC236}">
                <a16:creationId xmlns:a16="http://schemas.microsoft.com/office/drawing/2014/main" id="{3EAAA414-9B4B-4DA9-881F-F0D8DA2800C5}"/>
              </a:ext>
            </a:extLst>
          </p:cNvPr>
          <p:cNvSpPr/>
          <p:nvPr/>
        </p:nvSpPr>
        <p:spPr>
          <a:xfrm>
            <a:off x="4298823" y="4226560"/>
            <a:ext cx="923417" cy="14990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Pijl: gekromd omlaag 26">
            <a:extLst>
              <a:ext uri="{FF2B5EF4-FFF2-40B4-BE49-F238E27FC236}">
                <a16:creationId xmlns:a16="http://schemas.microsoft.com/office/drawing/2014/main" id="{4883DD64-023B-407B-8B17-1FB1C1FAFABF}"/>
              </a:ext>
            </a:extLst>
          </p:cNvPr>
          <p:cNvSpPr/>
          <p:nvPr/>
        </p:nvSpPr>
        <p:spPr>
          <a:xfrm>
            <a:off x="4315096" y="4191540"/>
            <a:ext cx="1247085" cy="1544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8" name="Pijl: gekromd omhoog 27">
            <a:extLst>
              <a:ext uri="{FF2B5EF4-FFF2-40B4-BE49-F238E27FC236}">
                <a16:creationId xmlns:a16="http://schemas.microsoft.com/office/drawing/2014/main" id="{9B2DB394-0D08-46AC-8CAC-50789B87646F}"/>
              </a:ext>
            </a:extLst>
          </p:cNvPr>
          <p:cNvSpPr/>
          <p:nvPr/>
        </p:nvSpPr>
        <p:spPr>
          <a:xfrm>
            <a:off x="4693920" y="4622987"/>
            <a:ext cx="528320" cy="15221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9" name="Pijl: gekromd omhoog 28">
            <a:extLst>
              <a:ext uri="{FF2B5EF4-FFF2-40B4-BE49-F238E27FC236}">
                <a16:creationId xmlns:a16="http://schemas.microsoft.com/office/drawing/2014/main" id="{F6479776-B8A3-46DC-9DBE-666ECAC3A447}"/>
              </a:ext>
            </a:extLst>
          </p:cNvPr>
          <p:cNvSpPr/>
          <p:nvPr/>
        </p:nvSpPr>
        <p:spPr>
          <a:xfrm>
            <a:off x="4714240" y="4622987"/>
            <a:ext cx="814250" cy="16148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58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670694D-A8F4-499F-8678-33A12471A1B7}"/>
              </a:ext>
            </a:extLst>
          </p:cNvPr>
          <p:cNvSpPr txBox="1"/>
          <p:nvPr/>
        </p:nvSpPr>
        <p:spPr>
          <a:xfrm>
            <a:off x="436880" y="40640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6E8488E-7B61-4F67-9FD9-B91D70E46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815" y="325764"/>
            <a:ext cx="3460909" cy="1696403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6E404B5-A148-4277-B429-4D1FBA4CEEDF}"/>
              </a:ext>
            </a:extLst>
          </p:cNvPr>
          <p:cNvSpPr txBox="1"/>
          <p:nvPr/>
        </p:nvSpPr>
        <p:spPr>
          <a:xfrm>
            <a:off x="436880" y="185928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8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FD3E91A-5D01-4F12-8DDC-D9E3A2BB8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7" y="2245644"/>
            <a:ext cx="6091367" cy="54717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6EA4DCE-6942-4926-9627-A4592EBF68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1" y="4608891"/>
            <a:ext cx="5471770" cy="1057046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99009241-5978-42E4-A2DE-9FE30839FF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73" y="2779373"/>
            <a:ext cx="7354252" cy="553403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7F91CFCB-51B9-4D5A-A743-909E53886E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3" y="5618268"/>
            <a:ext cx="7087553" cy="740093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FA74660-13C4-4596-9046-267BA33EC7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038" y="311680"/>
            <a:ext cx="3202412" cy="442204"/>
          </a:xfrm>
          <a:prstGeom prst="rect">
            <a:avLst/>
          </a:prstGeom>
        </p:spPr>
      </p:pic>
      <p:sp>
        <p:nvSpPr>
          <p:cNvPr id="22" name="Rechthoek 21">
            <a:extLst>
              <a:ext uri="{FF2B5EF4-FFF2-40B4-BE49-F238E27FC236}">
                <a16:creationId xmlns:a16="http://schemas.microsoft.com/office/drawing/2014/main" id="{C55BC8D7-DD8E-4117-9D84-19278DC07A4E}"/>
              </a:ext>
            </a:extLst>
          </p:cNvPr>
          <p:cNvSpPr/>
          <p:nvPr/>
        </p:nvSpPr>
        <p:spPr>
          <a:xfrm>
            <a:off x="5882640" y="325764"/>
            <a:ext cx="711200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32B2992C-3EC2-41E4-8C04-6DDB67521B36}"/>
              </a:ext>
            </a:extLst>
          </p:cNvPr>
          <p:cNvSpPr/>
          <p:nvPr/>
        </p:nvSpPr>
        <p:spPr>
          <a:xfrm>
            <a:off x="6593840" y="325764"/>
            <a:ext cx="711200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29809CEC-5159-4E25-885A-14DD4EE500C6}"/>
              </a:ext>
            </a:extLst>
          </p:cNvPr>
          <p:cNvSpPr/>
          <p:nvPr/>
        </p:nvSpPr>
        <p:spPr>
          <a:xfrm>
            <a:off x="6423344" y="951505"/>
            <a:ext cx="1115376" cy="325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A307E7F6-E9F6-4D5A-9281-B166E1443529}"/>
              </a:ext>
            </a:extLst>
          </p:cNvPr>
          <p:cNvSpPr/>
          <p:nvPr/>
        </p:nvSpPr>
        <p:spPr>
          <a:xfrm>
            <a:off x="7538720" y="815063"/>
            <a:ext cx="904240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71049F85-C41F-4686-9A04-76E4127CB0BD}"/>
              </a:ext>
            </a:extLst>
          </p:cNvPr>
          <p:cNvSpPr/>
          <p:nvPr/>
        </p:nvSpPr>
        <p:spPr>
          <a:xfrm>
            <a:off x="6466005" y="1382731"/>
            <a:ext cx="761646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B21B6DA0-CF1D-49B4-90CD-0E9876EF7B90}"/>
              </a:ext>
            </a:extLst>
          </p:cNvPr>
          <p:cNvSpPr/>
          <p:nvPr/>
        </p:nvSpPr>
        <p:spPr>
          <a:xfrm>
            <a:off x="7235567" y="1382731"/>
            <a:ext cx="995917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BF596AC3-0B1B-4FBB-A57E-C3A3DA1B72AC}"/>
              </a:ext>
            </a:extLst>
          </p:cNvPr>
          <p:cNvSpPr/>
          <p:nvPr/>
        </p:nvSpPr>
        <p:spPr>
          <a:xfrm>
            <a:off x="3072788" y="2779373"/>
            <a:ext cx="1132827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6C9E1812-5FCB-49FC-8D4A-E5E26EDFF131}"/>
              </a:ext>
            </a:extLst>
          </p:cNvPr>
          <p:cNvSpPr/>
          <p:nvPr/>
        </p:nvSpPr>
        <p:spPr>
          <a:xfrm>
            <a:off x="4201412" y="2769213"/>
            <a:ext cx="1592012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916DA229-9D9A-4409-991E-DAB9B039524E}"/>
              </a:ext>
            </a:extLst>
          </p:cNvPr>
          <p:cNvSpPr/>
          <p:nvPr/>
        </p:nvSpPr>
        <p:spPr>
          <a:xfrm>
            <a:off x="5715103" y="2762382"/>
            <a:ext cx="1053681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FDB32E5B-B4DC-4D12-9616-0BFF9E68D94B}"/>
              </a:ext>
            </a:extLst>
          </p:cNvPr>
          <p:cNvSpPr/>
          <p:nvPr/>
        </p:nvSpPr>
        <p:spPr>
          <a:xfrm>
            <a:off x="6789918" y="2772501"/>
            <a:ext cx="1632721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9C249EB6-98FE-4627-81F4-1E2A0FE36875}"/>
              </a:ext>
            </a:extLst>
          </p:cNvPr>
          <p:cNvSpPr/>
          <p:nvPr/>
        </p:nvSpPr>
        <p:spPr>
          <a:xfrm>
            <a:off x="3244868" y="5705564"/>
            <a:ext cx="1550651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D04B3F67-128D-4F9D-A994-D9A8B4054E5E}"/>
              </a:ext>
            </a:extLst>
          </p:cNvPr>
          <p:cNvSpPr/>
          <p:nvPr/>
        </p:nvSpPr>
        <p:spPr>
          <a:xfrm>
            <a:off x="4795519" y="5716406"/>
            <a:ext cx="2204721" cy="59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72A0D55F-BC3B-4CCD-928E-ED797CB480A2}"/>
              </a:ext>
            </a:extLst>
          </p:cNvPr>
          <p:cNvSpPr/>
          <p:nvPr/>
        </p:nvSpPr>
        <p:spPr>
          <a:xfrm>
            <a:off x="6949440" y="5813682"/>
            <a:ext cx="1252866" cy="35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021C0E2-5C41-4BCA-9639-1419FEA2C8A3}"/>
                  </a:ext>
                </a:extLst>
              </p:cNvPr>
              <p:cNvSpPr txBox="1"/>
              <p:nvPr/>
            </p:nvSpPr>
            <p:spPr>
              <a:xfrm>
                <a:off x="7146201" y="5830738"/>
                <a:ext cx="1129668" cy="31515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5,50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021C0E2-5C41-4BCA-9639-1419FEA2C8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6201" y="5830738"/>
                <a:ext cx="1129668" cy="315151"/>
              </a:xfrm>
              <a:prstGeom prst="rect">
                <a:avLst/>
              </a:prstGeom>
              <a:blipFill>
                <a:blip r:embed="rId8"/>
                <a:stretch>
                  <a:fillRect l="-2151" r="-4301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Afbeelding 7">
            <a:extLst>
              <a:ext uri="{FF2B5EF4-FFF2-40B4-BE49-F238E27FC236}">
                <a16:creationId xmlns:a16="http://schemas.microsoft.com/office/drawing/2014/main" id="{1544A85A-305B-426D-988A-3C598C33F4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7" y="3339648"/>
            <a:ext cx="4445813" cy="61402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504D271-F92D-4A92-BD1F-BF91378B3A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24" y="3911898"/>
            <a:ext cx="5494020" cy="633413"/>
          </a:xfrm>
          <a:prstGeom prst="rect">
            <a:avLst/>
          </a:prstGeom>
        </p:spPr>
      </p:pic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B5441540-DF1E-4F70-BEFB-839A21FB6007}"/>
              </a:ext>
            </a:extLst>
          </p:cNvPr>
          <p:cNvCxnSpPr/>
          <p:nvPr/>
        </p:nvCxnSpPr>
        <p:spPr>
          <a:xfrm flipV="1">
            <a:off x="1031132" y="4192621"/>
            <a:ext cx="807396" cy="2140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63CB4DB5-B54F-4DDC-81D0-B13E90F40700}"/>
              </a:ext>
            </a:extLst>
          </p:cNvPr>
          <p:cNvCxnSpPr/>
          <p:nvPr/>
        </p:nvCxnSpPr>
        <p:spPr>
          <a:xfrm flipV="1">
            <a:off x="1849790" y="4322069"/>
            <a:ext cx="807396" cy="2140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hoek 4">
            <a:extLst>
              <a:ext uri="{FF2B5EF4-FFF2-40B4-BE49-F238E27FC236}">
                <a16:creationId xmlns:a16="http://schemas.microsoft.com/office/drawing/2014/main" id="{E5BE772B-2BE8-40B4-A44D-7E492080911B}"/>
              </a:ext>
            </a:extLst>
          </p:cNvPr>
          <p:cNvSpPr/>
          <p:nvPr/>
        </p:nvSpPr>
        <p:spPr>
          <a:xfrm>
            <a:off x="3194068" y="3963828"/>
            <a:ext cx="1032492" cy="591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09148A3B-D3AE-4A2A-9A4D-93FC9D507D08}"/>
              </a:ext>
            </a:extLst>
          </p:cNvPr>
          <p:cNvSpPr/>
          <p:nvPr/>
        </p:nvSpPr>
        <p:spPr>
          <a:xfrm>
            <a:off x="4226560" y="3963929"/>
            <a:ext cx="1117600" cy="591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CCA66EAD-CE68-43D2-B5AC-6C8108C0D0A8}"/>
              </a:ext>
            </a:extLst>
          </p:cNvPr>
          <p:cNvSpPr/>
          <p:nvPr/>
        </p:nvSpPr>
        <p:spPr>
          <a:xfrm>
            <a:off x="5353846" y="3953668"/>
            <a:ext cx="1032492" cy="591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87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9" grpId="0" animBg="1"/>
      <p:bldP spid="5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CD98ADF5-D186-447C-86CE-8081DE825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01" y="457488"/>
            <a:ext cx="3301258" cy="62124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6BEA183-8964-4540-92BA-98B657BF9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73" y="1165252"/>
            <a:ext cx="3007043" cy="780098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02009383-6540-4E99-A999-438BC34CCFD2}"/>
              </a:ext>
            </a:extLst>
          </p:cNvPr>
          <p:cNvSpPr/>
          <p:nvPr/>
        </p:nvSpPr>
        <p:spPr>
          <a:xfrm>
            <a:off x="1694217" y="1232518"/>
            <a:ext cx="693383" cy="712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D8A648B-D6F9-4079-8A2F-E3E59B15E5DE}"/>
              </a:ext>
            </a:extLst>
          </p:cNvPr>
          <p:cNvSpPr/>
          <p:nvPr/>
        </p:nvSpPr>
        <p:spPr>
          <a:xfrm>
            <a:off x="2387600" y="1232518"/>
            <a:ext cx="857268" cy="712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A00FEE6-2BF5-4B2A-820A-876F8DBA67ED}"/>
              </a:ext>
            </a:extLst>
          </p:cNvPr>
          <p:cNvSpPr/>
          <p:nvPr/>
        </p:nvSpPr>
        <p:spPr>
          <a:xfrm>
            <a:off x="3244869" y="1232518"/>
            <a:ext cx="382252" cy="712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E2917A5A-364F-456C-A029-BC92D369868B}"/>
              </a:ext>
            </a:extLst>
          </p:cNvPr>
          <p:cNvSpPr/>
          <p:nvPr/>
        </p:nvSpPr>
        <p:spPr>
          <a:xfrm>
            <a:off x="3639201" y="1232518"/>
            <a:ext cx="566414" cy="712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771954E-BC0F-4849-8F1C-014199915C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17" y="2701817"/>
            <a:ext cx="4927702" cy="598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0345477-E7F0-4449-98D2-6069A6E72CAD}"/>
                  </a:ext>
                </a:extLst>
              </p:cNvPr>
              <p:cNvSpPr txBox="1"/>
              <p:nvPr/>
            </p:nvSpPr>
            <p:spPr>
              <a:xfrm>
                <a:off x="2144080" y="3606782"/>
                <a:ext cx="1175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0345477-E7F0-4449-98D2-6069A6E72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080" y="3606782"/>
                <a:ext cx="1175258" cy="276999"/>
              </a:xfrm>
              <a:prstGeom prst="rect">
                <a:avLst/>
              </a:prstGeom>
              <a:blipFill>
                <a:blip r:embed="rId5"/>
                <a:stretch>
                  <a:fillRect l="-4663" t="-4444" r="-414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ijl: gekromd links 10">
            <a:extLst>
              <a:ext uri="{FF2B5EF4-FFF2-40B4-BE49-F238E27FC236}">
                <a16:creationId xmlns:a16="http://schemas.microsoft.com/office/drawing/2014/main" id="{7F7289F7-31EE-44E7-A415-E9E8954BAC23}"/>
              </a:ext>
            </a:extLst>
          </p:cNvPr>
          <p:cNvSpPr/>
          <p:nvPr/>
        </p:nvSpPr>
        <p:spPr>
          <a:xfrm flipH="1">
            <a:off x="1731798" y="3692568"/>
            <a:ext cx="264055" cy="60671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76DA59F-D456-4F0F-BDA4-133AC496896B}"/>
                  </a:ext>
                </a:extLst>
              </p:cNvPr>
              <p:cNvSpPr txBox="1"/>
              <p:nvPr/>
            </p:nvSpPr>
            <p:spPr>
              <a:xfrm>
                <a:off x="730829" y="3888201"/>
                <a:ext cx="9268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76DA59F-D456-4F0F-BDA4-133AC4968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29" y="3888201"/>
                <a:ext cx="926856" cy="215444"/>
              </a:xfrm>
              <a:prstGeom prst="rect">
                <a:avLst/>
              </a:prstGeom>
              <a:blipFill>
                <a:blip r:embed="rId6"/>
                <a:stretch>
                  <a:fillRect l="-2632" r="-394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7842EA2-9B77-42EA-B743-C1CCA5BE74CA}"/>
                  </a:ext>
                </a:extLst>
              </p:cNvPr>
              <p:cNvSpPr txBox="1"/>
              <p:nvPr/>
            </p:nvSpPr>
            <p:spPr>
              <a:xfrm>
                <a:off x="2346230" y="4039015"/>
                <a:ext cx="20643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7842EA2-9B77-42EA-B743-C1CCA5BE7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230" y="4039015"/>
                <a:ext cx="2064348" cy="276999"/>
              </a:xfrm>
              <a:prstGeom prst="rect">
                <a:avLst/>
              </a:prstGeom>
              <a:blipFill>
                <a:blip r:embed="rId7"/>
                <a:stretch>
                  <a:fillRect l="-885" t="-4444" r="-206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7FEAFF5-8FC4-497D-B9AB-4805C6008D0B}"/>
                  </a:ext>
                </a:extLst>
              </p:cNvPr>
              <p:cNvSpPr txBox="1"/>
              <p:nvPr/>
            </p:nvSpPr>
            <p:spPr>
              <a:xfrm>
                <a:off x="2346230" y="4484004"/>
                <a:ext cx="2855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7FEAFF5-8FC4-497D-B9AB-4805C6008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230" y="4484004"/>
                <a:ext cx="2855782" cy="276999"/>
              </a:xfrm>
              <a:prstGeom prst="rect">
                <a:avLst/>
              </a:prstGeom>
              <a:blipFill>
                <a:blip r:embed="rId8"/>
                <a:stretch>
                  <a:fillRect l="-64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6BF1FCAF-2C5E-40FB-86CE-A3645599DECC}"/>
              </a:ext>
            </a:extLst>
          </p:cNvPr>
          <p:cNvSpPr txBox="1"/>
          <p:nvPr/>
        </p:nvSpPr>
        <p:spPr>
          <a:xfrm>
            <a:off x="5416062" y="4453226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5EA84AF-5CB8-4EED-A603-1B5994ADF313}"/>
                  </a:ext>
                </a:extLst>
              </p:cNvPr>
              <p:cNvSpPr txBox="1"/>
              <p:nvPr/>
            </p:nvSpPr>
            <p:spPr>
              <a:xfrm>
                <a:off x="2346230" y="4928993"/>
                <a:ext cx="27932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+9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5EA84AF-5CB8-4EED-A603-1B5994ADF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230" y="4928993"/>
                <a:ext cx="2793265" cy="276999"/>
              </a:xfrm>
              <a:prstGeom prst="rect">
                <a:avLst/>
              </a:prstGeom>
              <a:blipFill>
                <a:blip r:embed="rId9"/>
                <a:stretch>
                  <a:fillRect l="-655" t="-444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0B27CD0-E379-4D8B-A9E7-5A127C868B08}"/>
                  </a:ext>
                </a:extLst>
              </p:cNvPr>
              <p:cNvSpPr txBox="1"/>
              <p:nvPr/>
            </p:nvSpPr>
            <p:spPr>
              <a:xfrm>
                <a:off x="2346229" y="5373982"/>
                <a:ext cx="225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+9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0B27CD0-E379-4D8B-A9E7-5A127C86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229" y="5373982"/>
                <a:ext cx="2259208" cy="276999"/>
              </a:xfrm>
              <a:prstGeom prst="rect">
                <a:avLst/>
              </a:prstGeom>
              <a:blipFill>
                <a:blip r:embed="rId10"/>
                <a:stretch>
                  <a:fillRect l="-811" t="-444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84582A92-ADEC-47C5-983B-622794FDDF91}"/>
              </a:ext>
            </a:extLst>
          </p:cNvPr>
          <p:cNvSpPr txBox="1"/>
          <p:nvPr/>
        </p:nvSpPr>
        <p:spPr>
          <a:xfrm>
            <a:off x="5416062" y="5342890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6565A7D-3C29-45B8-AA12-4B3D3BD10D45}"/>
                  </a:ext>
                </a:extLst>
              </p:cNvPr>
              <p:cNvSpPr txBox="1"/>
              <p:nvPr/>
            </p:nvSpPr>
            <p:spPr>
              <a:xfrm>
                <a:off x="2346229" y="5857317"/>
                <a:ext cx="2265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6565A7D-3C29-45B8-AA12-4B3D3BD10D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229" y="5857317"/>
                <a:ext cx="2265364" cy="276999"/>
              </a:xfrm>
              <a:prstGeom prst="rect">
                <a:avLst/>
              </a:prstGeom>
              <a:blipFill>
                <a:blip r:embed="rId11"/>
                <a:stretch>
                  <a:fillRect l="-809" t="-4444" r="-215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5FF41CC3-5DBB-48FE-BA39-96BE17562DEC}"/>
              </a:ext>
            </a:extLst>
          </p:cNvPr>
          <p:cNvSpPr txBox="1"/>
          <p:nvPr/>
        </p:nvSpPr>
        <p:spPr>
          <a:xfrm>
            <a:off x="5416061" y="5826539"/>
            <a:ext cx="666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(klopt)</a:t>
            </a:r>
          </a:p>
        </p:txBody>
      </p:sp>
    </p:spTree>
    <p:extLst>
      <p:ext uri="{BB962C8B-B14F-4D97-AF65-F5344CB8AC3E}">
        <p14:creationId xmlns:p14="http://schemas.microsoft.com/office/powerpoint/2010/main" val="151678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128</TotalTime>
  <Words>91</Words>
  <Application>Microsoft Office PowerPoint</Application>
  <PresentationFormat>Breedbeeld</PresentationFormat>
  <Paragraphs>20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13</cp:revision>
  <dcterms:created xsi:type="dcterms:W3CDTF">2017-12-06T15:34:58Z</dcterms:created>
  <dcterms:modified xsi:type="dcterms:W3CDTF">2018-04-14T14:53:31Z</dcterms:modified>
</cp:coreProperties>
</file>