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40" d="100"/>
          <a:sy n="140" d="100"/>
        </p:scale>
        <p:origin x="-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0BD33A5-FC7C-4386-A06F-8E5F41133F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759936B3-E5F2-4439-A23A-13A989EBE2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61056B2-D2B2-45AB-B140-4C1E14E8A7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A7B4E-25E1-4BE5-9CAA-178C162B0D43}" type="datetimeFigureOut">
              <a:rPr lang="nl-NL" smtClean="0"/>
              <a:t>23-3-2020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5F8625F-9915-4EF8-817A-7A1495E59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E6EC133-7F94-4086-8F7E-8969CB998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251D4-016F-445B-945F-6B794B4C54C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40439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E354AF3-1DCB-4145-B79F-8B0B2D5504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B95DA669-0C41-48E5-B8F0-ACAF6E61AB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D794D5F-510D-4D91-A523-BEEC1F7A59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A7B4E-25E1-4BE5-9CAA-178C162B0D43}" type="datetimeFigureOut">
              <a:rPr lang="nl-NL" smtClean="0"/>
              <a:t>23-3-2020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C7BF7AD-1599-4CB0-99E2-A07EA1F28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7F3B2EB-431F-4C04-BA43-10186F3C3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251D4-016F-445B-945F-6B794B4C54C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9097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C87CE4FE-B269-4231-8495-0356A69A4B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EF8FE128-7ACA-4286-9368-31266BDF53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7CB1802-A342-45C8-B2FC-5311468B10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A7B4E-25E1-4BE5-9CAA-178C162B0D43}" type="datetimeFigureOut">
              <a:rPr lang="nl-NL" smtClean="0"/>
              <a:t>23-3-2020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3DA03EF-8E5D-42C3-A42A-18C02580A5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659AE87-2634-4D33-905E-88FD6151A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251D4-016F-445B-945F-6B794B4C54C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39610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4FDD868-A29B-44E2-84DC-77B830D71E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4BDF006-16F2-44FA-94AA-8C357045EA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237BA47-EE15-4129-AF50-4E24AE27A4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A7B4E-25E1-4BE5-9CAA-178C162B0D43}" type="datetimeFigureOut">
              <a:rPr lang="nl-NL" smtClean="0"/>
              <a:t>23-3-2020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95B88A8-2648-4247-8E46-08029C51A0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CD33652-BE60-48F7-BFF1-55EBEB9A66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251D4-016F-445B-945F-6B794B4C54C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49110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ED50E97-0C5E-443E-A3B2-A1D1EDCC40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0E72416-82BF-4B79-833B-C5EF9ED277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741A9B1-EC9A-4FE5-AD4F-369A936E2B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A7B4E-25E1-4BE5-9CAA-178C162B0D43}" type="datetimeFigureOut">
              <a:rPr lang="nl-NL" smtClean="0"/>
              <a:t>23-3-2020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155C6C0-89F7-4FD6-8AE0-0B3535EE5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009B0D7-5471-4295-83E5-BBF9AD69A9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251D4-016F-445B-945F-6B794B4C54C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4345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7026339-0822-4054-ABC6-B56D2028FD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A02D61E-5BC4-4053-B38B-5712EDEE32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4BCA0C62-39BB-4775-87DB-9464240164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869F08A-F277-4E95-8273-460D842C58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A7B4E-25E1-4BE5-9CAA-178C162B0D43}" type="datetimeFigureOut">
              <a:rPr lang="nl-NL" smtClean="0"/>
              <a:t>23-3-2020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091C014E-C594-48F2-960A-95B2B599D3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586F4B81-3C83-4A4B-B3AB-ECF3EE6B06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251D4-016F-445B-945F-6B794B4C54C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88282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549EB20-89E4-4342-AF67-56E462F9D9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B675178-C749-4214-AC3C-07F9D1F2AD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8BF25DB7-7993-45FA-B5DF-44781AEDB2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BFBEAF2E-682E-4281-BB1D-1942B07D602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632B33E1-2B6A-493F-A6A3-FEA1A1E445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F5B7D185-00BC-4450-A9C1-275CEA1132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A7B4E-25E1-4BE5-9CAA-178C162B0D43}" type="datetimeFigureOut">
              <a:rPr lang="nl-NL" smtClean="0"/>
              <a:t>23-3-2020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06B457A1-5A7F-4EC4-B31C-99D5C8D29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0758E820-6A90-4512-BC36-E4B78EB537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251D4-016F-445B-945F-6B794B4C54C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75600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087F976-F7E4-460A-9FF7-BE9A526373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15274962-6C81-4290-B8B2-07B9CB5430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A7B4E-25E1-4BE5-9CAA-178C162B0D43}" type="datetimeFigureOut">
              <a:rPr lang="nl-NL" smtClean="0"/>
              <a:t>23-3-2020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67B12308-C3E2-4F97-B6D0-53FEF0569A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DA8FE191-0CB8-46D7-89BD-A6B10CBED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251D4-016F-445B-945F-6B794B4C54C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37677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EE13B546-E1D3-4A5A-9F4F-F8C893E8C1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A7B4E-25E1-4BE5-9CAA-178C162B0D43}" type="datetimeFigureOut">
              <a:rPr lang="nl-NL" smtClean="0"/>
              <a:t>23-3-2020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1418AE8B-C52A-4E61-914A-7CF2E0CBE1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F25470A5-0FBE-451B-8BBF-446738F4F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251D4-016F-445B-945F-6B794B4C54C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09685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9BEE41E-D4B4-4F09-9C36-4BD72BA7DD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C516246-D3C6-41A9-AC63-7A48C4E0D2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6D15C629-2C5A-4257-AAA2-1A31741087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41577BA8-1DB3-4ACA-9645-D3C23B780A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A7B4E-25E1-4BE5-9CAA-178C162B0D43}" type="datetimeFigureOut">
              <a:rPr lang="nl-NL" smtClean="0"/>
              <a:t>23-3-2020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506697D8-2112-4612-A26A-1B704BFD7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54E4EA18-1024-428A-A793-087A299574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251D4-016F-445B-945F-6B794B4C54C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95565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9E270BA-7199-434A-B9F2-8C22718A1D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81FB22FC-4A82-4165-8B19-75B0E39CAB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08BCF928-A6C9-4E4F-AA7C-466DD83F0E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694F0A1B-9EFF-4597-A033-F729C9545F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A7B4E-25E1-4BE5-9CAA-178C162B0D43}" type="datetimeFigureOut">
              <a:rPr lang="nl-NL" smtClean="0"/>
              <a:t>23-3-2020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09C216EC-BCBA-4C03-BD86-10CF18F76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58D6AF55-EA13-46E6-AD00-413DA2CD3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251D4-016F-445B-945F-6B794B4C54C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27464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85195B17-6F60-47C7-86E0-D281E3DC8D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6D8B344-E26F-4C32-BAAC-A685FD5E96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A14BB9E-7991-48FE-8F15-FA91286BC04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3A7B4E-25E1-4BE5-9CAA-178C162B0D43}" type="datetimeFigureOut">
              <a:rPr lang="nl-NL" smtClean="0"/>
              <a:t>23-3-2020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77159AC-0004-48B7-B988-B9C6E7E7DD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4A6472E-B974-4323-9AA2-00B344D79D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3251D4-016F-445B-945F-6B794B4C54C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42272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20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8.png"/><Relationship Id="rId16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875BD53-E855-4194-9574-A7D793C7BAC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761A0B54-6BB6-462B-BEAF-1B0860DBE3F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16027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80329E47-E46A-4BC6-834B-6F4A181FE1D7}"/>
              </a:ext>
            </a:extLst>
          </p:cNvPr>
          <p:cNvSpPr txBox="1"/>
          <p:nvPr/>
        </p:nvSpPr>
        <p:spPr>
          <a:xfrm>
            <a:off x="947956" y="419450"/>
            <a:ext cx="822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De helft van de waarnemingsgetallen is kleiner dan 30 en een is groter dan 60.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kstvak 2">
                <a:extLst>
                  <a:ext uri="{FF2B5EF4-FFF2-40B4-BE49-F238E27FC236}">
                    <a16:creationId xmlns:a16="http://schemas.microsoft.com/office/drawing/2014/main" id="{8F201923-DB67-4954-9829-2625820F1CFA}"/>
                  </a:ext>
                </a:extLst>
              </p:cNvPr>
              <p:cNvSpPr txBox="1"/>
              <p:nvPr/>
            </p:nvSpPr>
            <p:spPr>
              <a:xfrm>
                <a:off x="1115735" y="918594"/>
                <a:ext cx="659956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5 −10 −15 −20 −20 −25 −40 −40 −50 −62 −70 −80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3" name="Tekstvak 2">
                <a:extLst>
                  <a:ext uri="{FF2B5EF4-FFF2-40B4-BE49-F238E27FC236}">
                    <a16:creationId xmlns:a16="http://schemas.microsoft.com/office/drawing/2014/main" id="{8F201923-DB67-4954-9829-2625820F1CF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735" y="918594"/>
                <a:ext cx="6599564" cy="276999"/>
              </a:xfrm>
              <a:prstGeom prst="rect">
                <a:avLst/>
              </a:prstGeom>
              <a:blipFill>
                <a:blip r:embed="rId2"/>
                <a:stretch>
                  <a:fillRect l="-369" r="-369" b="-888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6" name="Groep 25">
            <a:extLst>
              <a:ext uri="{FF2B5EF4-FFF2-40B4-BE49-F238E27FC236}">
                <a16:creationId xmlns:a16="http://schemas.microsoft.com/office/drawing/2014/main" id="{B51F1025-4A04-4B3E-8BBA-8A01D20F8065}"/>
              </a:ext>
            </a:extLst>
          </p:cNvPr>
          <p:cNvGrpSpPr/>
          <p:nvPr/>
        </p:nvGrpSpPr>
        <p:grpSpPr>
          <a:xfrm>
            <a:off x="1417739" y="4937789"/>
            <a:ext cx="7200000" cy="150828"/>
            <a:chOff x="1417739" y="4937789"/>
            <a:chExt cx="7200000" cy="150828"/>
          </a:xfrm>
        </p:grpSpPr>
        <p:cxnSp>
          <p:nvCxnSpPr>
            <p:cNvPr id="5" name="Rechte verbindingslijn 4">
              <a:extLst>
                <a:ext uri="{FF2B5EF4-FFF2-40B4-BE49-F238E27FC236}">
                  <a16:creationId xmlns:a16="http://schemas.microsoft.com/office/drawing/2014/main" id="{89B0EF59-EB19-4EFE-A9C6-685F4952C217}"/>
                </a:ext>
              </a:extLst>
            </p:cNvPr>
            <p:cNvCxnSpPr/>
            <p:nvPr/>
          </p:nvCxnSpPr>
          <p:spPr>
            <a:xfrm>
              <a:off x="1417739" y="5016617"/>
              <a:ext cx="7200000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Rechte verbindingslijn 6">
              <a:extLst>
                <a:ext uri="{FF2B5EF4-FFF2-40B4-BE49-F238E27FC236}">
                  <a16:creationId xmlns:a16="http://schemas.microsoft.com/office/drawing/2014/main" id="{5F735FAA-B279-414A-8C58-5885B74ABD74}"/>
                </a:ext>
              </a:extLst>
            </p:cNvPr>
            <p:cNvCxnSpPr/>
            <p:nvPr/>
          </p:nvCxnSpPr>
          <p:spPr>
            <a:xfrm>
              <a:off x="1417739" y="4944617"/>
              <a:ext cx="0" cy="14400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Rechte verbindingslijn 7">
              <a:extLst>
                <a:ext uri="{FF2B5EF4-FFF2-40B4-BE49-F238E27FC236}">
                  <a16:creationId xmlns:a16="http://schemas.microsoft.com/office/drawing/2014/main" id="{E64D2B56-453D-4458-8D3D-49B840EB6E72}"/>
                </a:ext>
              </a:extLst>
            </p:cNvPr>
            <p:cNvCxnSpPr/>
            <p:nvPr/>
          </p:nvCxnSpPr>
          <p:spPr>
            <a:xfrm>
              <a:off x="2137739" y="4944617"/>
              <a:ext cx="0" cy="14400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Rechte verbindingslijn 10">
              <a:extLst>
                <a:ext uri="{FF2B5EF4-FFF2-40B4-BE49-F238E27FC236}">
                  <a16:creationId xmlns:a16="http://schemas.microsoft.com/office/drawing/2014/main" id="{22D53809-1B2A-46EC-8F2E-1C2D7A659BE4}"/>
                </a:ext>
              </a:extLst>
            </p:cNvPr>
            <p:cNvCxnSpPr/>
            <p:nvPr/>
          </p:nvCxnSpPr>
          <p:spPr>
            <a:xfrm>
              <a:off x="2848433" y="4944617"/>
              <a:ext cx="0" cy="14400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Rechte verbindingslijn 11">
              <a:extLst>
                <a:ext uri="{FF2B5EF4-FFF2-40B4-BE49-F238E27FC236}">
                  <a16:creationId xmlns:a16="http://schemas.microsoft.com/office/drawing/2014/main" id="{1803EFAB-B8D8-487C-BAA3-C1150A09B3DB}"/>
                </a:ext>
              </a:extLst>
            </p:cNvPr>
            <p:cNvCxnSpPr/>
            <p:nvPr/>
          </p:nvCxnSpPr>
          <p:spPr>
            <a:xfrm>
              <a:off x="3568433" y="4944617"/>
              <a:ext cx="0" cy="14400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Rechte verbindingslijn 13">
              <a:extLst>
                <a:ext uri="{FF2B5EF4-FFF2-40B4-BE49-F238E27FC236}">
                  <a16:creationId xmlns:a16="http://schemas.microsoft.com/office/drawing/2014/main" id="{7775A8E3-F46A-41C6-BCDF-A2EEA8EE243A}"/>
                </a:ext>
              </a:extLst>
            </p:cNvPr>
            <p:cNvCxnSpPr/>
            <p:nvPr/>
          </p:nvCxnSpPr>
          <p:spPr>
            <a:xfrm>
              <a:off x="4266688" y="4944617"/>
              <a:ext cx="0" cy="14400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Rechte verbindingslijn 14">
              <a:extLst>
                <a:ext uri="{FF2B5EF4-FFF2-40B4-BE49-F238E27FC236}">
                  <a16:creationId xmlns:a16="http://schemas.microsoft.com/office/drawing/2014/main" id="{FF84F6EE-1F74-4D3F-AD0E-0B26B490CD61}"/>
                </a:ext>
              </a:extLst>
            </p:cNvPr>
            <p:cNvCxnSpPr/>
            <p:nvPr/>
          </p:nvCxnSpPr>
          <p:spPr>
            <a:xfrm>
              <a:off x="4986688" y="4944617"/>
              <a:ext cx="0" cy="14400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Rechte verbindingslijn 16">
              <a:extLst>
                <a:ext uri="{FF2B5EF4-FFF2-40B4-BE49-F238E27FC236}">
                  <a16:creationId xmlns:a16="http://schemas.microsoft.com/office/drawing/2014/main" id="{4D00687A-32B9-4804-A697-5989903C4E13}"/>
                </a:ext>
              </a:extLst>
            </p:cNvPr>
            <p:cNvCxnSpPr/>
            <p:nvPr/>
          </p:nvCxnSpPr>
          <p:spPr>
            <a:xfrm>
              <a:off x="5694270" y="4944617"/>
              <a:ext cx="0" cy="14400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Rechte verbindingslijn 17">
              <a:extLst>
                <a:ext uri="{FF2B5EF4-FFF2-40B4-BE49-F238E27FC236}">
                  <a16:creationId xmlns:a16="http://schemas.microsoft.com/office/drawing/2014/main" id="{B16C8EE9-DD1A-47F2-8C91-A02CDE2C1519}"/>
                </a:ext>
              </a:extLst>
            </p:cNvPr>
            <p:cNvCxnSpPr/>
            <p:nvPr/>
          </p:nvCxnSpPr>
          <p:spPr>
            <a:xfrm>
              <a:off x="6414270" y="4944617"/>
              <a:ext cx="0" cy="14400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Rechte verbindingslijn 19">
              <a:extLst>
                <a:ext uri="{FF2B5EF4-FFF2-40B4-BE49-F238E27FC236}">
                  <a16:creationId xmlns:a16="http://schemas.microsoft.com/office/drawing/2014/main" id="{61C6CA09-D77F-438E-AE85-80416CA929F4}"/>
                </a:ext>
              </a:extLst>
            </p:cNvPr>
            <p:cNvCxnSpPr/>
            <p:nvPr/>
          </p:nvCxnSpPr>
          <p:spPr>
            <a:xfrm>
              <a:off x="7112523" y="4937789"/>
              <a:ext cx="0" cy="14400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Rechte verbindingslijn 20">
              <a:extLst>
                <a:ext uri="{FF2B5EF4-FFF2-40B4-BE49-F238E27FC236}">
                  <a16:creationId xmlns:a16="http://schemas.microsoft.com/office/drawing/2014/main" id="{56FF92EE-75F6-4783-ABF3-7F7AC6ACC733}"/>
                </a:ext>
              </a:extLst>
            </p:cNvPr>
            <p:cNvCxnSpPr/>
            <p:nvPr/>
          </p:nvCxnSpPr>
          <p:spPr>
            <a:xfrm>
              <a:off x="7832523" y="4937789"/>
              <a:ext cx="0" cy="14400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Rechte verbindingslijn 22">
              <a:extLst>
                <a:ext uri="{FF2B5EF4-FFF2-40B4-BE49-F238E27FC236}">
                  <a16:creationId xmlns:a16="http://schemas.microsoft.com/office/drawing/2014/main" id="{EA13966C-E552-4C0E-8E7F-0373C9CEBD7E}"/>
                </a:ext>
              </a:extLst>
            </p:cNvPr>
            <p:cNvCxnSpPr/>
            <p:nvPr/>
          </p:nvCxnSpPr>
          <p:spPr>
            <a:xfrm>
              <a:off x="8540106" y="4937789"/>
              <a:ext cx="0" cy="14400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27" name="Tekstvak 26">
                <a:extLst>
                  <a:ext uri="{FF2B5EF4-FFF2-40B4-BE49-F238E27FC236}">
                    <a16:creationId xmlns:a16="http://schemas.microsoft.com/office/drawing/2014/main" id="{C367154E-5511-4BAD-B0DC-E2B818810DA5}"/>
                  </a:ext>
                </a:extLst>
              </p:cNvPr>
              <p:cNvSpPr txBox="1"/>
              <p:nvPr/>
            </p:nvSpPr>
            <p:spPr>
              <a:xfrm>
                <a:off x="1327169" y="5095446"/>
                <a:ext cx="18113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27" name="Tekstvak 26">
                <a:extLst>
                  <a:ext uri="{FF2B5EF4-FFF2-40B4-BE49-F238E27FC236}">
                    <a16:creationId xmlns:a16="http://schemas.microsoft.com/office/drawing/2014/main" id="{C367154E-5511-4BAD-B0DC-E2B818810DA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7169" y="5095446"/>
                <a:ext cx="181139" cy="276999"/>
              </a:xfrm>
              <a:prstGeom prst="rect">
                <a:avLst/>
              </a:prstGeom>
              <a:blipFill>
                <a:blip r:embed="rId3"/>
                <a:stretch>
                  <a:fillRect l="-34483" r="-31034" b="-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8" name="Tekstvak 27">
                <a:extLst>
                  <a:ext uri="{FF2B5EF4-FFF2-40B4-BE49-F238E27FC236}">
                    <a16:creationId xmlns:a16="http://schemas.microsoft.com/office/drawing/2014/main" id="{8B46FBF8-EA29-46C8-B043-673CC33E7B35}"/>
                  </a:ext>
                </a:extLst>
              </p:cNvPr>
              <p:cNvSpPr txBox="1"/>
              <p:nvPr/>
            </p:nvSpPr>
            <p:spPr>
              <a:xfrm>
                <a:off x="1983049" y="5101487"/>
                <a:ext cx="30938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10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28" name="Tekstvak 27">
                <a:extLst>
                  <a:ext uri="{FF2B5EF4-FFF2-40B4-BE49-F238E27FC236}">
                    <a16:creationId xmlns:a16="http://schemas.microsoft.com/office/drawing/2014/main" id="{8B46FBF8-EA29-46C8-B043-673CC33E7B3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3049" y="5101487"/>
                <a:ext cx="309380" cy="276999"/>
              </a:xfrm>
              <a:prstGeom prst="rect">
                <a:avLst/>
              </a:prstGeom>
              <a:blipFill>
                <a:blip r:embed="rId4"/>
                <a:stretch>
                  <a:fillRect l="-17647" r="-17647" b="-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9" name="Tekstvak 28">
                <a:extLst>
                  <a:ext uri="{FF2B5EF4-FFF2-40B4-BE49-F238E27FC236}">
                    <a16:creationId xmlns:a16="http://schemas.microsoft.com/office/drawing/2014/main" id="{E4390362-59D2-4EED-813F-7C85A9D95AA6}"/>
                  </a:ext>
                </a:extLst>
              </p:cNvPr>
              <p:cNvSpPr txBox="1"/>
              <p:nvPr/>
            </p:nvSpPr>
            <p:spPr>
              <a:xfrm>
                <a:off x="2693743" y="5095446"/>
                <a:ext cx="30938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20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29" name="Tekstvak 28">
                <a:extLst>
                  <a:ext uri="{FF2B5EF4-FFF2-40B4-BE49-F238E27FC236}">
                    <a16:creationId xmlns:a16="http://schemas.microsoft.com/office/drawing/2014/main" id="{E4390362-59D2-4EED-813F-7C85A9D95AA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3743" y="5095446"/>
                <a:ext cx="309380" cy="276999"/>
              </a:xfrm>
              <a:prstGeom prst="rect">
                <a:avLst/>
              </a:prstGeom>
              <a:blipFill>
                <a:blip r:embed="rId5"/>
                <a:stretch>
                  <a:fillRect l="-19608" r="-15686" b="-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0" name="Tekstvak 29">
                <a:extLst>
                  <a:ext uri="{FF2B5EF4-FFF2-40B4-BE49-F238E27FC236}">
                    <a16:creationId xmlns:a16="http://schemas.microsoft.com/office/drawing/2014/main" id="{1DBA708C-7430-45B2-9E25-279B2DD724E8}"/>
                  </a:ext>
                </a:extLst>
              </p:cNvPr>
              <p:cNvSpPr txBox="1"/>
              <p:nvPr/>
            </p:nvSpPr>
            <p:spPr>
              <a:xfrm>
                <a:off x="3413743" y="5101487"/>
                <a:ext cx="30938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30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30" name="Tekstvak 29">
                <a:extLst>
                  <a:ext uri="{FF2B5EF4-FFF2-40B4-BE49-F238E27FC236}">
                    <a16:creationId xmlns:a16="http://schemas.microsoft.com/office/drawing/2014/main" id="{1DBA708C-7430-45B2-9E25-279B2DD724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3743" y="5101487"/>
                <a:ext cx="309380" cy="276999"/>
              </a:xfrm>
              <a:prstGeom prst="rect">
                <a:avLst/>
              </a:prstGeom>
              <a:blipFill>
                <a:blip r:embed="rId6"/>
                <a:stretch>
                  <a:fillRect l="-19608" r="-15686" b="-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1" name="Tekstvak 30">
                <a:extLst>
                  <a:ext uri="{FF2B5EF4-FFF2-40B4-BE49-F238E27FC236}">
                    <a16:creationId xmlns:a16="http://schemas.microsoft.com/office/drawing/2014/main" id="{BA04BDC9-48D1-4044-AD71-799B773526A4}"/>
                  </a:ext>
                </a:extLst>
              </p:cNvPr>
              <p:cNvSpPr txBox="1"/>
              <p:nvPr/>
            </p:nvSpPr>
            <p:spPr>
              <a:xfrm>
                <a:off x="4106137" y="5081010"/>
                <a:ext cx="30938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40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31" name="Tekstvak 30">
                <a:extLst>
                  <a:ext uri="{FF2B5EF4-FFF2-40B4-BE49-F238E27FC236}">
                    <a16:creationId xmlns:a16="http://schemas.microsoft.com/office/drawing/2014/main" id="{BA04BDC9-48D1-4044-AD71-799B773526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6137" y="5081010"/>
                <a:ext cx="309380" cy="276999"/>
              </a:xfrm>
              <a:prstGeom prst="rect">
                <a:avLst/>
              </a:prstGeom>
              <a:blipFill>
                <a:blip r:embed="rId7"/>
                <a:stretch>
                  <a:fillRect l="-20000" r="-18000" b="-652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2" name="Tekstvak 31">
                <a:extLst>
                  <a:ext uri="{FF2B5EF4-FFF2-40B4-BE49-F238E27FC236}">
                    <a16:creationId xmlns:a16="http://schemas.microsoft.com/office/drawing/2014/main" id="{3F60BF14-3F98-4039-A25B-A358139A9E9B}"/>
                  </a:ext>
                </a:extLst>
              </p:cNvPr>
              <p:cNvSpPr txBox="1"/>
              <p:nvPr/>
            </p:nvSpPr>
            <p:spPr>
              <a:xfrm>
                <a:off x="4844437" y="5095445"/>
                <a:ext cx="30938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50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32" name="Tekstvak 31">
                <a:extLst>
                  <a:ext uri="{FF2B5EF4-FFF2-40B4-BE49-F238E27FC236}">
                    <a16:creationId xmlns:a16="http://schemas.microsoft.com/office/drawing/2014/main" id="{3F60BF14-3F98-4039-A25B-A358139A9E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4437" y="5095445"/>
                <a:ext cx="309380" cy="276999"/>
              </a:xfrm>
              <a:prstGeom prst="rect">
                <a:avLst/>
              </a:prstGeom>
              <a:blipFill>
                <a:blip r:embed="rId8"/>
                <a:stretch>
                  <a:fillRect l="-20000" r="-20000" b="-888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3" name="Tekstvak 32">
                <a:extLst>
                  <a:ext uri="{FF2B5EF4-FFF2-40B4-BE49-F238E27FC236}">
                    <a16:creationId xmlns:a16="http://schemas.microsoft.com/office/drawing/2014/main" id="{A721BEB6-75A6-49A8-8991-B1CA8E91FA1F}"/>
                  </a:ext>
                </a:extLst>
              </p:cNvPr>
              <p:cNvSpPr txBox="1"/>
              <p:nvPr/>
            </p:nvSpPr>
            <p:spPr>
              <a:xfrm>
                <a:off x="5539577" y="5088617"/>
                <a:ext cx="30938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60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33" name="Tekstvak 32">
                <a:extLst>
                  <a:ext uri="{FF2B5EF4-FFF2-40B4-BE49-F238E27FC236}">
                    <a16:creationId xmlns:a16="http://schemas.microsoft.com/office/drawing/2014/main" id="{A721BEB6-75A6-49A8-8991-B1CA8E91FA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39577" y="5088617"/>
                <a:ext cx="309380" cy="276999"/>
              </a:xfrm>
              <a:prstGeom prst="rect">
                <a:avLst/>
              </a:prstGeom>
              <a:blipFill>
                <a:blip r:embed="rId9"/>
                <a:stretch>
                  <a:fillRect l="-20000" r="-18000" b="-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4" name="Tekstvak 33">
                <a:extLst>
                  <a:ext uri="{FF2B5EF4-FFF2-40B4-BE49-F238E27FC236}">
                    <a16:creationId xmlns:a16="http://schemas.microsoft.com/office/drawing/2014/main" id="{02E6B9E7-C4C9-4207-880C-25192B191D41}"/>
                  </a:ext>
                </a:extLst>
              </p:cNvPr>
              <p:cNvSpPr txBox="1"/>
              <p:nvPr/>
            </p:nvSpPr>
            <p:spPr>
              <a:xfrm>
                <a:off x="6280900" y="5101486"/>
                <a:ext cx="30938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70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34" name="Tekstvak 33">
                <a:extLst>
                  <a:ext uri="{FF2B5EF4-FFF2-40B4-BE49-F238E27FC236}">
                    <a16:creationId xmlns:a16="http://schemas.microsoft.com/office/drawing/2014/main" id="{02E6B9E7-C4C9-4207-880C-25192B191D4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0900" y="5101486"/>
                <a:ext cx="309380" cy="276999"/>
              </a:xfrm>
              <a:prstGeom prst="rect">
                <a:avLst/>
              </a:prstGeom>
              <a:blipFill>
                <a:blip r:embed="rId10"/>
                <a:stretch>
                  <a:fillRect l="-17647" r="-17647" b="-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" name="Tekstvak 34">
                <a:extLst>
                  <a:ext uri="{FF2B5EF4-FFF2-40B4-BE49-F238E27FC236}">
                    <a16:creationId xmlns:a16="http://schemas.microsoft.com/office/drawing/2014/main" id="{A322AFCB-E942-440F-BD92-3668ACB0CE74}"/>
                  </a:ext>
                </a:extLst>
              </p:cNvPr>
              <p:cNvSpPr txBox="1"/>
              <p:nvPr/>
            </p:nvSpPr>
            <p:spPr>
              <a:xfrm>
                <a:off x="6967084" y="5088616"/>
                <a:ext cx="30938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80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35" name="Tekstvak 34">
                <a:extLst>
                  <a:ext uri="{FF2B5EF4-FFF2-40B4-BE49-F238E27FC236}">
                    <a16:creationId xmlns:a16="http://schemas.microsoft.com/office/drawing/2014/main" id="{A322AFCB-E942-440F-BD92-3668ACB0CE7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67084" y="5088616"/>
                <a:ext cx="309380" cy="276999"/>
              </a:xfrm>
              <a:prstGeom prst="rect">
                <a:avLst/>
              </a:prstGeom>
              <a:blipFill>
                <a:blip r:embed="rId11"/>
                <a:stretch>
                  <a:fillRect l="-19608" r="-15686" b="-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6" name="Tekstvak 35">
                <a:extLst>
                  <a:ext uri="{FF2B5EF4-FFF2-40B4-BE49-F238E27FC236}">
                    <a16:creationId xmlns:a16="http://schemas.microsoft.com/office/drawing/2014/main" id="{64155C41-0A86-4579-B9CA-B4D3187F2B5E}"/>
                  </a:ext>
                </a:extLst>
              </p:cNvPr>
              <p:cNvSpPr txBox="1"/>
              <p:nvPr/>
            </p:nvSpPr>
            <p:spPr>
              <a:xfrm>
                <a:off x="7674587" y="5095445"/>
                <a:ext cx="30938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90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36" name="Tekstvak 35">
                <a:extLst>
                  <a:ext uri="{FF2B5EF4-FFF2-40B4-BE49-F238E27FC236}">
                    <a16:creationId xmlns:a16="http://schemas.microsoft.com/office/drawing/2014/main" id="{64155C41-0A86-4579-B9CA-B4D3187F2B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74587" y="5095445"/>
                <a:ext cx="309380" cy="276999"/>
              </a:xfrm>
              <a:prstGeom prst="rect">
                <a:avLst/>
              </a:prstGeom>
              <a:blipFill>
                <a:blip r:embed="rId12"/>
                <a:stretch>
                  <a:fillRect l="-19608" r="-15686" b="-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7" name="Tekstvak 36">
                <a:extLst>
                  <a:ext uri="{FF2B5EF4-FFF2-40B4-BE49-F238E27FC236}">
                    <a16:creationId xmlns:a16="http://schemas.microsoft.com/office/drawing/2014/main" id="{FC626C0F-70BD-4EB7-B1E1-7C8BB2A34FCE}"/>
                  </a:ext>
                </a:extLst>
              </p:cNvPr>
              <p:cNvSpPr txBox="1"/>
              <p:nvPr/>
            </p:nvSpPr>
            <p:spPr>
              <a:xfrm>
                <a:off x="8321296" y="5101481"/>
                <a:ext cx="43762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100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37" name="Tekstvak 36">
                <a:extLst>
                  <a:ext uri="{FF2B5EF4-FFF2-40B4-BE49-F238E27FC236}">
                    <a16:creationId xmlns:a16="http://schemas.microsoft.com/office/drawing/2014/main" id="{FC626C0F-70BD-4EB7-B1E1-7C8BB2A34F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21296" y="5101481"/>
                <a:ext cx="437620" cy="276999"/>
              </a:xfrm>
              <a:prstGeom prst="rect">
                <a:avLst/>
              </a:prstGeom>
              <a:blipFill>
                <a:blip r:embed="rId13"/>
                <a:stretch>
                  <a:fillRect l="-11111" r="-13889" b="-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8" name="Tekstvak 37">
                <a:extLst>
                  <a:ext uri="{FF2B5EF4-FFF2-40B4-BE49-F238E27FC236}">
                    <a16:creationId xmlns:a16="http://schemas.microsoft.com/office/drawing/2014/main" id="{2BDBC6FA-882A-49FA-BE4F-97CBB61FDB77}"/>
                  </a:ext>
                </a:extLst>
              </p:cNvPr>
              <p:cNvSpPr txBox="1"/>
              <p:nvPr/>
            </p:nvSpPr>
            <p:spPr>
              <a:xfrm>
                <a:off x="1320773" y="1259985"/>
                <a:ext cx="2785186" cy="5241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𝑚𝑒𝑑𝑖𝑎𝑎𝑛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nl-NL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25+40</m:t>
                          </m:r>
                        </m:num>
                        <m:den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=32,5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38" name="Tekstvak 37">
                <a:extLst>
                  <a:ext uri="{FF2B5EF4-FFF2-40B4-BE49-F238E27FC236}">
                    <a16:creationId xmlns:a16="http://schemas.microsoft.com/office/drawing/2014/main" id="{2BDBC6FA-882A-49FA-BE4F-97CBB61FDB7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0773" y="1259985"/>
                <a:ext cx="2785186" cy="524182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Rechte verbindingslijn 39">
            <a:extLst>
              <a:ext uri="{FF2B5EF4-FFF2-40B4-BE49-F238E27FC236}">
                <a16:creationId xmlns:a16="http://schemas.microsoft.com/office/drawing/2014/main" id="{2285E181-5A66-4719-AA19-68F10A88B699}"/>
              </a:ext>
            </a:extLst>
          </p:cNvPr>
          <p:cNvCxnSpPr/>
          <p:nvPr/>
        </p:nvCxnSpPr>
        <p:spPr>
          <a:xfrm>
            <a:off x="3723123" y="4142095"/>
            <a:ext cx="0" cy="7200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41" name="Tekstvak 40">
                <a:extLst>
                  <a:ext uri="{FF2B5EF4-FFF2-40B4-BE49-F238E27FC236}">
                    <a16:creationId xmlns:a16="http://schemas.microsoft.com/office/drawing/2014/main" id="{856081B1-0362-49A3-9E01-BD29E40BF9F8}"/>
                  </a:ext>
                </a:extLst>
              </p:cNvPr>
              <p:cNvSpPr txBox="1"/>
              <p:nvPr/>
            </p:nvSpPr>
            <p:spPr>
              <a:xfrm>
                <a:off x="1327169" y="1841383"/>
                <a:ext cx="2160848" cy="5241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1=</m:t>
                      </m:r>
                      <m:f>
                        <m:fPr>
                          <m:ctrlPr>
                            <a:rPr lang="nl-NL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15+20</m:t>
                          </m:r>
                        </m:num>
                        <m:den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=17,5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41" name="Tekstvak 40">
                <a:extLst>
                  <a:ext uri="{FF2B5EF4-FFF2-40B4-BE49-F238E27FC236}">
                    <a16:creationId xmlns:a16="http://schemas.microsoft.com/office/drawing/2014/main" id="{856081B1-0362-49A3-9E01-BD29E40BF9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7169" y="1841383"/>
                <a:ext cx="2160848" cy="524182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2" name="Rechte verbindingslijn 41">
            <a:extLst>
              <a:ext uri="{FF2B5EF4-FFF2-40B4-BE49-F238E27FC236}">
                <a16:creationId xmlns:a16="http://schemas.microsoft.com/office/drawing/2014/main" id="{834D2A55-2D22-4971-B4DA-8FE9F7BC51D2}"/>
              </a:ext>
            </a:extLst>
          </p:cNvPr>
          <p:cNvCxnSpPr/>
          <p:nvPr/>
        </p:nvCxnSpPr>
        <p:spPr>
          <a:xfrm>
            <a:off x="2664980" y="4142095"/>
            <a:ext cx="0" cy="7200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43" name="Tekstvak 42">
                <a:extLst>
                  <a:ext uri="{FF2B5EF4-FFF2-40B4-BE49-F238E27FC236}">
                    <a16:creationId xmlns:a16="http://schemas.microsoft.com/office/drawing/2014/main" id="{6FC128B5-0B54-40AB-8071-5799612EEE11}"/>
                  </a:ext>
                </a:extLst>
              </p:cNvPr>
              <p:cNvSpPr txBox="1"/>
              <p:nvPr/>
            </p:nvSpPr>
            <p:spPr>
              <a:xfrm>
                <a:off x="1327169" y="2513727"/>
                <a:ext cx="1984518" cy="5241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3=</m:t>
                      </m:r>
                      <m:f>
                        <m:fPr>
                          <m:ctrlPr>
                            <a:rPr lang="nl-NL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50+</m:t>
                          </m:r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62</m:t>
                          </m:r>
                        </m:num>
                        <m:den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=56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43" name="Tekstvak 42">
                <a:extLst>
                  <a:ext uri="{FF2B5EF4-FFF2-40B4-BE49-F238E27FC236}">
                    <a16:creationId xmlns:a16="http://schemas.microsoft.com/office/drawing/2014/main" id="{6FC128B5-0B54-40AB-8071-5799612EEE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7169" y="2513727"/>
                <a:ext cx="1984518" cy="524182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4" name="Rechte verbindingslijn 43">
            <a:extLst>
              <a:ext uri="{FF2B5EF4-FFF2-40B4-BE49-F238E27FC236}">
                <a16:creationId xmlns:a16="http://schemas.microsoft.com/office/drawing/2014/main" id="{14621614-7CCE-4BBA-BDC0-57AC8A54B0D2}"/>
              </a:ext>
            </a:extLst>
          </p:cNvPr>
          <p:cNvCxnSpPr/>
          <p:nvPr/>
        </p:nvCxnSpPr>
        <p:spPr>
          <a:xfrm>
            <a:off x="5410901" y="4142095"/>
            <a:ext cx="0" cy="7200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Rechte verbindingslijn 45">
            <a:extLst>
              <a:ext uri="{FF2B5EF4-FFF2-40B4-BE49-F238E27FC236}">
                <a16:creationId xmlns:a16="http://schemas.microsoft.com/office/drawing/2014/main" id="{F97637CD-B365-4421-8A89-1E0E40449EE1}"/>
              </a:ext>
            </a:extLst>
          </p:cNvPr>
          <p:cNvCxnSpPr/>
          <p:nvPr/>
        </p:nvCxnSpPr>
        <p:spPr>
          <a:xfrm>
            <a:off x="2664980" y="4142095"/>
            <a:ext cx="2745921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Rechte verbindingslijn 46">
            <a:extLst>
              <a:ext uri="{FF2B5EF4-FFF2-40B4-BE49-F238E27FC236}">
                <a16:creationId xmlns:a16="http://schemas.microsoft.com/office/drawing/2014/main" id="{42823B44-E44A-4EDC-8641-8BDEBBC20C03}"/>
              </a:ext>
            </a:extLst>
          </p:cNvPr>
          <p:cNvCxnSpPr/>
          <p:nvPr/>
        </p:nvCxnSpPr>
        <p:spPr>
          <a:xfrm>
            <a:off x="2664979" y="4862095"/>
            <a:ext cx="2745921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48" name="Tekstvak 47">
                <a:extLst>
                  <a:ext uri="{FF2B5EF4-FFF2-40B4-BE49-F238E27FC236}">
                    <a16:creationId xmlns:a16="http://schemas.microsoft.com/office/drawing/2014/main" id="{E6E55BAB-3920-48D6-B304-08C546660E9E}"/>
                  </a:ext>
                </a:extLst>
              </p:cNvPr>
              <p:cNvSpPr txBox="1"/>
              <p:nvPr/>
            </p:nvSpPr>
            <p:spPr>
              <a:xfrm>
                <a:off x="5326038" y="1417093"/>
                <a:ext cx="88723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𝑚𝑖𝑛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=5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48" name="Tekstvak 47">
                <a:extLst>
                  <a:ext uri="{FF2B5EF4-FFF2-40B4-BE49-F238E27FC236}">
                    <a16:creationId xmlns:a16="http://schemas.microsoft.com/office/drawing/2014/main" id="{E6E55BAB-3920-48D6-B304-08C546660E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26038" y="1417093"/>
                <a:ext cx="887231" cy="276999"/>
              </a:xfrm>
              <a:prstGeom prst="rect">
                <a:avLst/>
              </a:prstGeom>
              <a:blipFill>
                <a:blip r:embed="rId17"/>
                <a:stretch>
                  <a:fillRect l="-6207" r="-6897" b="-652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0" name="Rechte verbindingslijn 49">
            <a:extLst>
              <a:ext uri="{FF2B5EF4-FFF2-40B4-BE49-F238E27FC236}">
                <a16:creationId xmlns:a16="http://schemas.microsoft.com/office/drawing/2014/main" id="{95C1EF2D-46AF-4FA6-9E41-15BE6B4C5BE1}"/>
              </a:ext>
            </a:extLst>
          </p:cNvPr>
          <p:cNvCxnSpPr/>
          <p:nvPr/>
        </p:nvCxnSpPr>
        <p:spPr>
          <a:xfrm>
            <a:off x="1821093" y="4322095"/>
            <a:ext cx="0" cy="3600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51" name="Tekstvak 50">
                <a:extLst>
                  <a:ext uri="{FF2B5EF4-FFF2-40B4-BE49-F238E27FC236}">
                    <a16:creationId xmlns:a16="http://schemas.microsoft.com/office/drawing/2014/main" id="{5FFB0BDE-A738-4864-9F07-C0B82694B6F4}"/>
                  </a:ext>
                </a:extLst>
              </p:cNvPr>
              <p:cNvSpPr txBox="1"/>
              <p:nvPr/>
            </p:nvSpPr>
            <p:spPr>
              <a:xfrm>
                <a:off x="5326038" y="1998546"/>
                <a:ext cx="10633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𝑚𝑎𝑥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=80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51" name="Tekstvak 50">
                <a:extLst>
                  <a:ext uri="{FF2B5EF4-FFF2-40B4-BE49-F238E27FC236}">
                    <a16:creationId xmlns:a16="http://schemas.microsoft.com/office/drawing/2014/main" id="{5FFB0BDE-A738-4864-9F07-C0B82694B6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26038" y="1998546"/>
                <a:ext cx="1063368" cy="276999"/>
              </a:xfrm>
              <a:prstGeom prst="rect">
                <a:avLst/>
              </a:prstGeom>
              <a:blipFill>
                <a:blip r:embed="rId18"/>
                <a:stretch>
                  <a:fillRect l="-2874" r="-5172" b="-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2" name="Rechte verbindingslijn 51">
            <a:extLst>
              <a:ext uri="{FF2B5EF4-FFF2-40B4-BE49-F238E27FC236}">
                <a16:creationId xmlns:a16="http://schemas.microsoft.com/office/drawing/2014/main" id="{61FE5761-E039-461F-8004-8E2FADD49CEA}"/>
              </a:ext>
            </a:extLst>
          </p:cNvPr>
          <p:cNvCxnSpPr/>
          <p:nvPr/>
        </p:nvCxnSpPr>
        <p:spPr>
          <a:xfrm>
            <a:off x="7121774" y="4336351"/>
            <a:ext cx="0" cy="3600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Rechte verbindingslijn 53">
            <a:extLst>
              <a:ext uri="{FF2B5EF4-FFF2-40B4-BE49-F238E27FC236}">
                <a16:creationId xmlns:a16="http://schemas.microsoft.com/office/drawing/2014/main" id="{09F520F5-23AC-4571-B052-09C26ABCD1F5}"/>
              </a:ext>
            </a:extLst>
          </p:cNvPr>
          <p:cNvCxnSpPr/>
          <p:nvPr/>
        </p:nvCxnSpPr>
        <p:spPr>
          <a:xfrm>
            <a:off x="1821093" y="4502095"/>
            <a:ext cx="843886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Rechte verbindingslijn 55">
            <a:extLst>
              <a:ext uri="{FF2B5EF4-FFF2-40B4-BE49-F238E27FC236}">
                <a16:creationId xmlns:a16="http://schemas.microsoft.com/office/drawing/2014/main" id="{8F185131-1477-4330-8772-1FBA862E1272}"/>
              </a:ext>
            </a:extLst>
          </p:cNvPr>
          <p:cNvCxnSpPr/>
          <p:nvPr/>
        </p:nvCxnSpPr>
        <p:spPr>
          <a:xfrm>
            <a:off x="5410900" y="4516351"/>
            <a:ext cx="1710874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1283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2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2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2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2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2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2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2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2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2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125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25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125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25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125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125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125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125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125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125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125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125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125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125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125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125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125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43" grpId="0"/>
      <p:bldP spid="48" grpId="0"/>
      <p:bldP spid="5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80329E47-E46A-4BC6-834B-6F4A181FE1D7}"/>
              </a:ext>
            </a:extLst>
          </p:cNvPr>
          <p:cNvSpPr txBox="1"/>
          <p:nvPr/>
        </p:nvSpPr>
        <p:spPr>
          <a:xfrm>
            <a:off x="947956" y="419450"/>
            <a:ext cx="822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De mediaan is groter dan het gemiddelde.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kstvak 2">
                <a:extLst>
                  <a:ext uri="{FF2B5EF4-FFF2-40B4-BE49-F238E27FC236}">
                    <a16:creationId xmlns:a16="http://schemas.microsoft.com/office/drawing/2014/main" id="{8F201923-DB67-4954-9829-2625820F1CFA}"/>
                  </a:ext>
                </a:extLst>
              </p:cNvPr>
              <p:cNvSpPr txBox="1"/>
              <p:nvPr/>
            </p:nvSpPr>
            <p:spPr>
              <a:xfrm>
                <a:off x="1115735" y="918594"/>
                <a:ext cx="672780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5 −10 −15 −20 −20 −25 −40 −40 −50 −50 −50 −50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3" name="Tekstvak 2">
                <a:extLst>
                  <a:ext uri="{FF2B5EF4-FFF2-40B4-BE49-F238E27FC236}">
                    <a16:creationId xmlns:a16="http://schemas.microsoft.com/office/drawing/2014/main" id="{8F201923-DB67-4954-9829-2625820F1CF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735" y="918594"/>
                <a:ext cx="6727804" cy="276999"/>
              </a:xfrm>
              <a:prstGeom prst="rect">
                <a:avLst/>
              </a:prstGeom>
              <a:blipFill>
                <a:blip r:embed="rId2"/>
                <a:stretch>
                  <a:fillRect b="-888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6" name="Groep 25">
            <a:extLst>
              <a:ext uri="{FF2B5EF4-FFF2-40B4-BE49-F238E27FC236}">
                <a16:creationId xmlns:a16="http://schemas.microsoft.com/office/drawing/2014/main" id="{B51F1025-4A04-4B3E-8BBA-8A01D20F8065}"/>
              </a:ext>
            </a:extLst>
          </p:cNvPr>
          <p:cNvGrpSpPr/>
          <p:nvPr/>
        </p:nvGrpSpPr>
        <p:grpSpPr>
          <a:xfrm>
            <a:off x="1417739" y="4937789"/>
            <a:ext cx="7200000" cy="150828"/>
            <a:chOff x="1417739" y="4937789"/>
            <a:chExt cx="7200000" cy="150828"/>
          </a:xfrm>
        </p:grpSpPr>
        <p:cxnSp>
          <p:nvCxnSpPr>
            <p:cNvPr id="5" name="Rechte verbindingslijn 4">
              <a:extLst>
                <a:ext uri="{FF2B5EF4-FFF2-40B4-BE49-F238E27FC236}">
                  <a16:creationId xmlns:a16="http://schemas.microsoft.com/office/drawing/2014/main" id="{89B0EF59-EB19-4EFE-A9C6-685F4952C217}"/>
                </a:ext>
              </a:extLst>
            </p:cNvPr>
            <p:cNvCxnSpPr/>
            <p:nvPr/>
          </p:nvCxnSpPr>
          <p:spPr>
            <a:xfrm>
              <a:off x="1417739" y="5016617"/>
              <a:ext cx="7200000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Rechte verbindingslijn 6">
              <a:extLst>
                <a:ext uri="{FF2B5EF4-FFF2-40B4-BE49-F238E27FC236}">
                  <a16:creationId xmlns:a16="http://schemas.microsoft.com/office/drawing/2014/main" id="{5F735FAA-B279-414A-8C58-5885B74ABD74}"/>
                </a:ext>
              </a:extLst>
            </p:cNvPr>
            <p:cNvCxnSpPr/>
            <p:nvPr/>
          </p:nvCxnSpPr>
          <p:spPr>
            <a:xfrm>
              <a:off x="1417739" y="4944617"/>
              <a:ext cx="0" cy="14400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Rechte verbindingslijn 7">
              <a:extLst>
                <a:ext uri="{FF2B5EF4-FFF2-40B4-BE49-F238E27FC236}">
                  <a16:creationId xmlns:a16="http://schemas.microsoft.com/office/drawing/2014/main" id="{E64D2B56-453D-4458-8D3D-49B840EB6E72}"/>
                </a:ext>
              </a:extLst>
            </p:cNvPr>
            <p:cNvCxnSpPr/>
            <p:nvPr/>
          </p:nvCxnSpPr>
          <p:spPr>
            <a:xfrm>
              <a:off x="2137739" y="4944617"/>
              <a:ext cx="0" cy="14400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Rechte verbindingslijn 10">
              <a:extLst>
                <a:ext uri="{FF2B5EF4-FFF2-40B4-BE49-F238E27FC236}">
                  <a16:creationId xmlns:a16="http://schemas.microsoft.com/office/drawing/2014/main" id="{22D53809-1B2A-46EC-8F2E-1C2D7A659BE4}"/>
                </a:ext>
              </a:extLst>
            </p:cNvPr>
            <p:cNvCxnSpPr/>
            <p:nvPr/>
          </p:nvCxnSpPr>
          <p:spPr>
            <a:xfrm>
              <a:off x="2848433" y="4944617"/>
              <a:ext cx="0" cy="14400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Rechte verbindingslijn 11">
              <a:extLst>
                <a:ext uri="{FF2B5EF4-FFF2-40B4-BE49-F238E27FC236}">
                  <a16:creationId xmlns:a16="http://schemas.microsoft.com/office/drawing/2014/main" id="{1803EFAB-B8D8-487C-BAA3-C1150A09B3DB}"/>
                </a:ext>
              </a:extLst>
            </p:cNvPr>
            <p:cNvCxnSpPr/>
            <p:nvPr/>
          </p:nvCxnSpPr>
          <p:spPr>
            <a:xfrm>
              <a:off x="3568433" y="4944617"/>
              <a:ext cx="0" cy="14400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Rechte verbindingslijn 13">
              <a:extLst>
                <a:ext uri="{FF2B5EF4-FFF2-40B4-BE49-F238E27FC236}">
                  <a16:creationId xmlns:a16="http://schemas.microsoft.com/office/drawing/2014/main" id="{7775A8E3-F46A-41C6-BCDF-A2EEA8EE243A}"/>
                </a:ext>
              </a:extLst>
            </p:cNvPr>
            <p:cNvCxnSpPr/>
            <p:nvPr/>
          </p:nvCxnSpPr>
          <p:spPr>
            <a:xfrm>
              <a:off x="4266688" y="4944617"/>
              <a:ext cx="0" cy="14400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Rechte verbindingslijn 14">
              <a:extLst>
                <a:ext uri="{FF2B5EF4-FFF2-40B4-BE49-F238E27FC236}">
                  <a16:creationId xmlns:a16="http://schemas.microsoft.com/office/drawing/2014/main" id="{FF84F6EE-1F74-4D3F-AD0E-0B26B490CD61}"/>
                </a:ext>
              </a:extLst>
            </p:cNvPr>
            <p:cNvCxnSpPr/>
            <p:nvPr/>
          </p:nvCxnSpPr>
          <p:spPr>
            <a:xfrm>
              <a:off x="4986688" y="4944617"/>
              <a:ext cx="0" cy="14400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Rechte verbindingslijn 16">
              <a:extLst>
                <a:ext uri="{FF2B5EF4-FFF2-40B4-BE49-F238E27FC236}">
                  <a16:creationId xmlns:a16="http://schemas.microsoft.com/office/drawing/2014/main" id="{4D00687A-32B9-4804-A697-5989903C4E13}"/>
                </a:ext>
              </a:extLst>
            </p:cNvPr>
            <p:cNvCxnSpPr/>
            <p:nvPr/>
          </p:nvCxnSpPr>
          <p:spPr>
            <a:xfrm>
              <a:off x="5694270" y="4944617"/>
              <a:ext cx="0" cy="14400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Rechte verbindingslijn 17">
              <a:extLst>
                <a:ext uri="{FF2B5EF4-FFF2-40B4-BE49-F238E27FC236}">
                  <a16:creationId xmlns:a16="http://schemas.microsoft.com/office/drawing/2014/main" id="{B16C8EE9-DD1A-47F2-8C91-A02CDE2C1519}"/>
                </a:ext>
              </a:extLst>
            </p:cNvPr>
            <p:cNvCxnSpPr/>
            <p:nvPr/>
          </p:nvCxnSpPr>
          <p:spPr>
            <a:xfrm>
              <a:off x="6414270" y="4944617"/>
              <a:ext cx="0" cy="14400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Rechte verbindingslijn 19">
              <a:extLst>
                <a:ext uri="{FF2B5EF4-FFF2-40B4-BE49-F238E27FC236}">
                  <a16:creationId xmlns:a16="http://schemas.microsoft.com/office/drawing/2014/main" id="{61C6CA09-D77F-438E-AE85-80416CA929F4}"/>
                </a:ext>
              </a:extLst>
            </p:cNvPr>
            <p:cNvCxnSpPr/>
            <p:nvPr/>
          </p:nvCxnSpPr>
          <p:spPr>
            <a:xfrm>
              <a:off x="7112523" y="4937789"/>
              <a:ext cx="0" cy="14400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Rechte verbindingslijn 20">
              <a:extLst>
                <a:ext uri="{FF2B5EF4-FFF2-40B4-BE49-F238E27FC236}">
                  <a16:creationId xmlns:a16="http://schemas.microsoft.com/office/drawing/2014/main" id="{56FF92EE-75F6-4783-ABF3-7F7AC6ACC733}"/>
                </a:ext>
              </a:extLst>
            </p:cNvPr>
            <p:cNvCxnSpPr/>
            <p:nvPr/>
          </p:nvCxnSpPr>
          <p:spPr>
            <a:xfrm>
              <a:off x="7832523" y="4937789"/>
              <a:ext cx="0" cy="14400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Rechte verbindingslijn 22">
              <a:extLst>
                <a:ext uri="{FF2B5EF4-FFF2-40B4-BE49-F238E27FC236}">
                  <a16:creationId xmlns:a16="http://schemas.microsoft.com/office/drawing/2014/main" id="{EA13966C-E552-4C0E-8E7F-0373C9CEBD7E}"/>
                </a:ext>
              </a:extLst>
            </p:cNvPr>
            <p:cNvCxnSpPr/>
            <p:nvPr/>
          </p:nvCxnSpPr>
          <p:spPr>
            <a:xfrm>
              <a:off x="8540106" y="4937789"/>
              <a:ext cx="0" cy="14400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27" name="Tekstvak 26">
                <a:extLst>
                  <a:ext uri="{FF2B5EF4-FFF2-40B4-BE49-F238E27FC236}">
                    <a16:creationId xmlns:a16="http://schemas.microsoft.com/office/drawing/2014/main" id="{C367154E-5511-4BAD-B0DC-E2B818810DA5}"/>
                  </a:ext>
                </a:extLst>
              </p:cNvPr>
              <p:cNvSpPr txBox="1"/>
              <p:nvPr/>
            </p:nvSpPr>
            <p:spPr>
              <a:xfrm>
                <a:off x="1327169" y="5095446"/>
                <a:ext cx="18113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27" name="Tekstvak 26">
                <a:extLst>
                  <a:ext uri="{FF2B5EF4-FFF2-40B4-BE49-F238E27FC236}">
                    <a16:creationId xmlns:a16="http://schemas.microsoft.com/office/drawing/2014/main" id="{C367154E-5511-4BAD-B0DC-E2B818810DA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7169" y="5095446"/>
                <a:ext cx="181139" cy="276999"/>
              </a:xfrm>
              <a:prstGeom prst="rect">
                <a:avLst/>
              </a:prstGeom>
              <a:blipFill>
                <a:blip r:embed="rId3"/>
                <a:stretch>
                  <a:fillRect l="-34483" r="-31034" b="-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8" name="Tekstvak 27">
                <a:extLst>
                  <a:ext uri="{FF2B5EF4-FFF2-40B4-BE49-F238E27FC236}">
                    <a16:creationId xmlns:a16="http://schemas.microsoft.com/office/drawing/2014/main" id="{8B46FBF8-EA29-46C8-B043-673CC33E7B35}"/>
                  </a:ext>
                </a:extLst>
              </p:cNvPr>
              <p:cNvSpPr txBox="1"/>
              <p:nvPr/>
            </p:nvSpPr>
            <p:spPr>
              <a:xfrm>
                <a:off x="1983049" y="5101487"/>
                <a:ext cx="30938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10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28" name="Tekstvak 27">
                <a:extLst>
                  <a:ext uri="{FF2B5EF4-FFF2-40B4-BE49-F238E27FC236}">
                    <a16:creationId xmlns:a16="http://schemas.microsoft.com/office/drawing/2014/main" id="{8B46FBF8-EA29-46C8-B043-673CC33E7B3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3049" y="5101487"/>
                <a:ext cx="309380" cy="276999"/>
              </a:xfrm>
              <a:prstGeom prst="rect">
                <a:avLst/>
              </a:prstGeom>
              <a:blipFill>
                <a:blip r:embed="rId4"/>
                <a:stretch>
                  <a:fillRect l="-17647" r="-17647" b="-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9" name="Tekstvak 28">
                <a:extLst>
                  <a:ext uri="{FF2B5EF4-FFF2-40B4-BE49-F238E27FC236}">
                    <a16:creationId xmlns:a16="http://schemas.microsoft.com/office/drawing/2014/main" id="{E4390362-59D2-4EED-813F-7C85A9D95AA6}"/>
                  </a:ext>
                </a:extLst>
              </p:cNvPr>
              <p:cNvSpPr txBox="1"/>
              <p:nvPr/>
            </p:nvSpPr>
            <p:spPr>
              <a:xfrm>
                <a:off x="2693743" y="5095446"/>
                <a:ext cx="30938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20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29" name="Tekstvak 28">
                <a:extLst>
                  <a:ext uri="{FF2B5EF4-FFF2-40B4-BE49-F238E27FC236}">
                    <a16:creationId xmlns:a16="http://schemas.microsoft.com/office/drawing/2014/main" id="{E4390362-59D2-4EED-813F-7C85A9D95AA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3743" y="5095446"/>
                <a:ext cx="309380" cy="276999"/>
              </a:xfrm>
              <a:prstGeom prst="rect">
                <a:avLst/>
              </a:prstGeom>
              <a:blipFill>
                <a:blip r:embed="rId5"/>
                <a:stretch>
                  <a:fillRect l="-19608" r="-15686" b="-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0" name="Tekstvak 29">
                <a:extLst>
                  <a:ext uri="{FF2B5EF4-FFF2-40B4-BE49-F238E27FC236}">
                    <a16:creationId xmlns:a16="http://schemas.microsoft.com/office/drawing/2014/main" id="{1DBA708C-7430-45B2-9E25-279B2DD724E8}"/>
                  </a:ext>
                </a:extLst>
              </p:cNvPr>
              <p:cNvSpPr txBox="1"/>
              <p:nvPr/>
            </p:nvSpPr>
            <p:spPr>
              <a:xfrm>
                <a:off x="3413743" y="5101487"/>
                <a:ext cx="30938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30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30" name="Tekstvak 29">
                <a:extLst>
                  <a:ext uri="{FF2B5EF4-FFF2-40B4-BE49-F238E27FC236}">
                    <a16:creationId xmlns:a16="http://schemas.microsoft.com/office/drawing/2014/main" id="{1DBA708C-7430-45B2-9E25-279B2DD724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3743" y="5101487"/>
                <a:ext cx="309380" cy="276999"/>
              </a:xfrm>
              <a:prstGeom prst="rect">
                <a:avLst/>
              </a:prstGeom>
              <a:blipFill>
                <a:blip r:embed="rId6"/>
                <a:stretch>
                  <a:fillRect l="-19608" r="-15686" b="-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1" name="Tekstvak 30">
                <a:extLst>
                  <a:ext uri="{FF2B5EF4-FFF2-40B4-BE49-F238E27FC236}">
                    <a16:creationId xmlns:a16="http://schemas.microsoft.com/office/drawing/2014/main" id="{BA04BDC9-48D1-4044-AD71-799B773526A4}"/>
                  </a:ext>
                </a:extLst>
              </p:cNvPr>
              <p:cNvSpPr txBox="1"/>
              <p:nvPr/>
            </p:nvSpPr>
            <p:spPr>
              <a:xfrm>
                <a:off x="4106137" y="5081010"/>
                <a:ext cx="30938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40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31" name="Tekstvak 30">
                <a:extLst>
                  <a:ext uri="{FF2B5EF4-FFF2-40B4-BE49-F238E27FC236}">
                    <a16:creationId xmlns:a16="http://schemas.microsoft.com/office/drawing/2014/main" id="{BA04BDC9-48D1-4044-AD71-799B773526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6137" y="5081010"/>
                <a:ext cx="309380" cy="276999"/>
              </a:xfrm>
              <a:prstGeom prst="rect">
                <a:avLst/>
              </a:prstGeom>
              <a:blipFill>
                <a:blip r:embed="rId7"/>
                <a:stretch>
                  <a:fillRect l="-20000" r="-18000" b="-652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2" name="Tekstvak 31">
                <a:extLst>
                  <a:ext uri="{FF2B5EF4-FFF2-40B4-BE49-F238E27FC236}">
                    <a16:creationId xmlns:a16="http://schemas.microsoft.com/office/drawing/2014/main" id="{3F60BF14-3F98-4039-A25B-A358139A9E9B}"/>
                  </a:ext>
                </a:extLst>
              </p:cNvPr>
              <p:cNvSpPr txBox="1"/>
              <p:nvPr/>
            </p:nvSpPr>
            <p:spPr>
              <a:xfrm>
                <a:off x="4844437" y="5095445"/>
                <a:ext cx="30938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50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32" name="Tekstvak 31">
                <a:extLst>
                  <a:ext uri="{FF2B5EF4-FFF2-40B4-BE49-F238E27FC236}">
                    <a16:creationId xmlns:a16="http://schemas.microsoft.com/office/drawing/2014/main" id="{3F60BF14-3F98-4039-A25B-A358139A9E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4437" y="5095445"/>
                <a:ext cx="309380" cy="276999"/>
              </a:xfrm>
              <a:prstGeom prst="rect">
                <a:avLst/>
              </a:prstGeom>
              <a:blipFill>
                <a:blip r:embed="rId8"/>
                <a:stretch>
                  <a:fillRect l="-20000" r="-20000" b="-888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3" name="Tekstvak 32">
                <a:extLst>
                  <a:ext uri="{FF2B5EF4-FFF2-40B4-BE49-F238E27FC236}">
                    <a16:creationId xmlns:a16="http://schemas.microsoft.com/office/drawing/2014/main" id="{A721BEB6-75A6-49A8-8991-B1CA8E91FA1F}"/>
                  </a:ext>
                </a:extLst>
              </p:cNvPr>
              <p:cNvSpPr txBox="1"/>
              <p:nvPr/>
            </p:nvSpPr>
            <p:spPr>
              <a:xfrm>
                <a:off x="5539577" y="5088617"/>
                <a:ext cx="30938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60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33" name="Tekstvak 32">
                <a:extLst>
                  <a:ext uri="{FF2B5EF4-FFF2-40B4-BE49-F238E27FC236}">
                    <a16:creationId xmlns:a16="http://schemas.microsoft.com/office/drawing/2014/main" id="{A721BEB6-75A6-49A8-8991-B1CA8E91FA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39577" y="5088617"/>
                <a:ext cx="309380" cy="276999"/>
              </a:xfrm>
              <a:prstGeom prst="rect">
                <a:avLst/>
              </a:prstGeom>
              <a:blipFill>
                <a:blip r:embed="rId9"/>
                <a:stretch>
                  <a:fillRect l="-20000" r="-18000" b="-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4" name="Tekstvak 33">
                <a:extLst>
                  <a:ext uri="{FF2B5EF4-FFF2-40B4-BE49-F238E27FC236}">
                    <a16:creationId xmlns:a16="http://schemas.microsoft.com/office/drawing/2014/main" id="{02E6B9E7-C4C9-4207-880C-25192B191D41}"/>
                  </a:ext>
                </a:extLst>
              </p:cNvPr>
              <p:cNvSpPr txBox="1"/>
              <p:nvPr/>
            </p:nvSpPr>
            <p:spPr>
              <a:xfrm>
                <a:off x="6280900" y="5101486"/>
                <a:ext cx="30938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70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34" name="Tekstvak 33">
                <a:extLst>
                  <a:ext uri="{FF2B5EF4-FFF2-40B4-BE49-F238E27FC236}">
                    <a16:creationId xmlns:a16="http://schemas.microsoft.com/office/drawing/2014/main" id="{02E6B9E7-C4C9-4207-880C-25192B191D4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0900" y="5101486"/>
                <a:ext cx="309380" cy="276999"/>
              </a:xfrm>
              <a:prstGeom prst="rect">
                <a:avLst/>
              </a:prstGeom>
              <a:blipFill>
                <a:blip r:embed="rId10"/>
                <a:stretch>
                  <a:fillRect l="-17647" r="-17647" b="-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" name="Tekstvak 34">
                <a:extLst>
                  <a:ext uri="{FF2B5EF4-FFF2-40B4-BE49-F238E27FC236}">
                    <a16:creationId xmlns:a16="http://schemas.microsoft.com/office/drawing/2014/main" id="{A322AFCB-E942-440F-BD92-3668ACB0CE74}"/>
                  </a:ext>
                </a:extLst>
              </p:cNvPr>
              <p:cNvSpPr txBox="1"/>
              <p:nvPr/>
            </p:nvSpPr>
            <p:spPr>
              <a:xfrm>
                <a:off x="6967084" y="5088616"/>
                <a:ext cx="30938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80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35" name="Tekstvak 34">
                <a:extLst>
                  <a:ext uri="{FF2B5EF4-FFF2-40B4-BE49-F238E27FC236}">
                    <a16:creationId xmlns:a16="http://schemas.microsoft.com/office/drawing/2014/main" id="{A322AFCB-E942-440F-BD92-3668ACB0CE7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67084" y="5088616"/>
                <a:ext cx="309380" cy="276999"/>
              </a:xfrm>
              <a:prstGeom prst="rect">
                <a:avLst/>
              </a:prstGeom>
              <a:blipFill>
                <a:blip r:embed="rId11"/>
                <a:stretch>
                  <a:fillRect l="-19608" r="-15686" b="-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6" name="Tekstvak 35">
                <a:extLst>
                  <a:ext uri="{FF2B5EF4-FFF2-40B4-BE49-F238E27FC236}">
                    <a16:creationId xmlns:a16="http://schemas.microsoft.com/office/drawing/2014/main" id="{64155C41-0A86-4579-B9CA-B4D3187F2B5E}"/>
                  </a:ext>
                </a:extLst>
              </p:cNvPr>
              <p:cNvSpPr txBox="1"/>
              <p:nvPr/>
            </p:nvSpPr>
            <p:spPr>
              <a:xfrm>
                <a:off x="7674587" y="5095445"/>
                <a:ext cx="30938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90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36" name="Tekstvak 35">
                <a:extLst>
                  <a:ext uri="{FF2B5EF4-FFF2-40B4-BE49-F238E27FC236}">
                    <a16:creationId xmlns:a16="http://schemas.microsoft.com/office/drawing/2014/main" id="{64155C41-0A86-4579-B9CA-B4D3187F2B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74587" y="5095445"/>
                <a:ext cx="309380" cy="276999"/>
              </a:xfrm>
              <a:prstGeom prst="rect">
                <a:avLst/>
              </a:prstGeom>
              <a:blipFill>
                <a:blip r:embed="rId12"/>
                <a:stretch>
                  <a:fillRect l="-19608" r="-15686" b="-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7" name="Tekstvak 36">
                <a:extLst>
                  <a:ext uri="{FF2B5EF4-FFF2-40B4-BE49-F238E27FC236}">
                    <a16:creationId xmlns:a16="http://schemas.microsoft.com/office/drawing/2014/main" id="{FC626C0F-70BD-4EB7-B1E1-7C8BB2A34FCE}"/>
                  </a:ext>
                </a:extLst>
              </p:cNvPr>
              <p:cNvSpPr txBox="1"/>
              <p:nvPr/>
            </p:nvSpPr>
            <p:spPr>
              <a:xfrm>
                <a:off x="8321296" y="5101481"/>
                <a:ext cx="43762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100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37" name="Tekstvak 36">
                <a:extLst>
                  <a:ext uri="{FF2B5EF4-FFF2-40B4-BE49-F238E27FC236}">
                    <a16:creationId xmlns:a16="http://schemas.microsoft.com/office/drawing/2014/main" id="{FC626C0F-70BD-4EB7-B1E1-7C8BB2A34F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21296" y="5101481"/>
                <a:ext cx="437620" cy="276999"/>
              </a:xfrm>
              <a:prstGeom prst="rect">
                <a:avLst/>
              </a:prstGeom>
              <a:blipFill>
                <a:blip r:embed="rId13"/>
                <a:stretch>
                  <a:fillRect l="-11111" r="-13889" b="-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8" name="Tekstvak 37">
                <a:extLst>
                  <a:ext uri="{FF2B5EF4-FFF2-40B4-BE49-F238E27FC236}">
                    <a16:creationId xmlns:a16="http://schemas.microsoft.com/office/drawing/2014/main" id="{2BDBC6FA-882A-49FA-BE4F-97CBB61FDB77}"/>
                  </a:ext>
                </a:extLst>
              </p:cNvPr>
              <p:cNvSpPr txBox="1"/>
              <p:nvPr/>
            </p:nvSpPr>
            <p:spPr>
              <a:xfrm>
                <a:off x="1320773" y="1259985"/>
                <a:ext cx="2785186" cy="5241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𝑚𝑒𝑑𝑖𝑎𝑎𝑛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nl-NL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25+40</m:t>
                          </m:r>
                        </m:num>
                        <m:den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=32,5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38" name="Tekstvak 37">
                <a:extLst>
                  <a:ext uri="{FF2B5EF4-FFF2-40B4-BE49-F238E27FC236}">
                    <a16:creationId xmlns:a16="http://schemas.microsoft.com/office/drawing/2014/main" id="{2BDBC6FA-882A-49FA-BE4F-97CBB61FDB7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0773" y="1259985"/>
                <a:ext cx="2785186" cy="524182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Rechte verbindingslijn 39">
            <a:extLst>
              <a:ext uri="{FF2B5EF4-FFF2-40B4-BE49-F238E27FC236}">
                <a16:creationId xmlns:a16="http://schemas.microsoft.com/office/drawing/2014/main" id="{2285E181-5A66-4719-AA19-68F10A88B699}"/>
              </a:ext>
            </a:extLst>
          </p:cNvPr>
          <p:cNvCxnSpPr/>
          <p:nvPr/>
        </p:nvCxnSpPr>
        <p:spPr>
          <a:xfrm>
            <a:off x="3723123" y="4142095"/>
            <a:ext cx="0" cy="7200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41" name="Tekstvak 40">
                <a:extLst>
                  <a:ext uri="{FF2B5EF4-FFF2-40B4-BE49-F238E27FC236}">
                    <a16:creationId xmlns:a16="http://schemas.microsoft.com/office/drawing/2014/main" id="{856081B1-0362-49A3-9E01-BD29E40BF9F8}"/>
                  </a:ext>
                </a:extLst>
              </p:cNvPr>
              <p:cNvSpPr txBox="1"/>
              <p:nvPr/>
            </p:nvSpPr>
            <p:spPr>
              <a:xfrm>
                <a:off x="1327169" y="1841383"/>
                <a:ext cx="2160848" cy="5241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1=</m:t>
                      </m:r>
                      <m:f>
                        <m:fPr>
                          <m:ctrlPr>
                            <a:rPr lang="nl-NL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15+20</m:t>
                          </m:r>
                        </m:num>
                        <m:den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=17,5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41" name="Tekstvak 40">
                <a:extLst>
                  <a:ext uri="{FF2B5EF4-FFF2-40B4-BE49-F238E27FC236}">
                    <a16:creationId xmlns:a16="http://schemas.microsoft.com/office/drawing/2014/main" id="{856081B1-0362-49A3-9E01-BD29E40BF9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7169" y="1841383"/>
                <a:ext cx="2160848" cy="524182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2" name="Rechte verbindingslijn 41">
            <a:extLst>
              <a:ext uri="{FF2B5EF4-FFF2-40B4-BE49-F238E27FC236}">
                <a16:creationId xmlns:a16="http://schemas.microsoft.com/office/drawing/2014/main" id="{834D2A55-2D22-4971-B4DA-8FE9F7BC51D2}"/>
              </a:ext>
            </a:extLst>
          </p:cNvPr>
          <p:cNvCxnSpPr/>
          <p:nvPr/>
        </p:nvCxnSpPr>
        <p:spPr>
          <a:xfrm>
            <a:off x="2664980" y="4142095"/>
            <a:ext cx="0" cy="7200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43" name="Tekstvak 42">
                <a:extLst>
                  <a:ext uri="{FF2B5EF4-FFF2-40B4-BE49-F238E27FC236}">
                    <a16:creationId xmlns:a16="http://schemas.microsoft.com/office/drawing/2014/main" id="{6FC128B5-0B54-40AB-8071-5799612EEE11}"/>
                  </a:ext>
                </a:extLst>
              </p:cNvPr>
              <p:cNvSpPr txBox="1"/>
              <p:nvPr/>
            </p:nvSpPr>
            <p:spPr>
              <a:xfrm>
                <a:off x="1327169" y="2513727"/>
                <a:ext cx="1984518" cy="5241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3=</m:t>
                      </m:r>
                      <m:f>
                        <m:fPr>
                          <m:ctrlPr>
                            <a:rPr lang="nl-NL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50+</m:t>
                          </m:r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50</m:t>
                          </m:r>
                        </m:num>
                        <m:den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=50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43" name="Tekstvak 42">
                <a:extLst>
                  <a:ext uri="{FF2B5EF4-FFF2-40B4-BE49-F238E27FC236}">
                    <a16:creationId xmlns:a16="http://schemas.microsoft.com/office/drawing/2014/main" id="{6FC128B5-0B54-40AB-8071-5799612EEE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7169" y="2513727"/>
                <a:ext cx="1984518" cy="524182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4" name="Rechte verbindingslijn 43">
            <a:extLst>
              <a:ext uri="{FF2B5EF4-FFF2-40B4-BE49-F238E27FC236}">
                <a16:creationId xmlns:a16="http://schemas.microsoft.com/office/drawing/2014/main" id="{14621614-7CCE-4BBA-BDC0-57AC8A54B0D2}"/>
              </a:ext>
            </a:extLst>
          </p:cNvPr>
          <p:cNvCxnSpPr/>
          <p:nvPr/>
        </p:nvCxnSpPr>
        <p:spPr>
          <a:xfrm>
            <a:off x="4987814" y="4142095"/>
            <a:ext cx="0" cy="7200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Rechte verbindingslijn 45">
            <a:extLst>
              <a:ext uri="{FF2B5EF4-FFF2-40B4-BE49-F238E27FC236}">
                <a16:creationId xmlns:a16="http://schemas.microsoft.com/office/drawing/2014/main" id="{F97637CD-B365-4421-8A89-1E0E40449EE1}"/>
              </a:ext>
            </a:extLst>
          </p:cNvPr>
          <p:cNvCxnSpPr/>
          <p:nvPr/>
        </p:nvCxnSpPr>
        <p:spPr>
          <a:xfrm>
            <a:off x="2664980" y="4142095"/>
            <a:ext cx="23400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Rechte verbindingslijn 46">
            <a:extLst>
              <a:ext uri="{FF2B5EF4-FFF2-40B4-BE49-F238E27FC236}">
                <a16:creationId xmlns:a16="http://schemas.microsoft.com/office/drawing/2014/main" id="{42823B44-E44A-4EDC-8641-8BDEBBC20C03}"/>
              </a:ext>
            </a:extLst>
          </p:cNvPr>
          <p:cNvCxnSpPr/>
          <p:nvPr/>
        </p:nvCxnSpPr>
        <p:spPr>
          <a:xfrm>
            <a:off x="2664979" y="4862095"/>
            <a:ext cx="23400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48" name="Tekstvak 47">
                <a:extLst>
                  <a:ext uri="{FF2B5EF4-FFF2-40B4-BE49-F238E27FC236}">
                    <a16:creationId xmlns:a16="http://schemas.microsoft.com/office/drawing/2014/main" id="{E6E55BAB-3920-48D6-B304-08C546660E9E}"/>
                  </a:ext>
                </a:extLst>
              </p:cNvPr>
              <p:cNvSpPr txBox="1"/>
              <p:nvPr/>
            </p:nvSpPr>
            <p:spPr>
              <a:xfrm>
                <a:off x="5326038" y="1417093"/>
                <a:ext cx="88723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𝑚𝑖𝑛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=5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48" name="Tekstvak 47">
                <a:extLst>
                  <a:ext uri="{FF2B5EF4-FFF2-40B4-BE49-F238E27FC236}">
                    <a16:creationId xmlns:a16="http://schemas.microsoft.com/office/drawing/2014/main" id="{E6E55BAB-3920-48D6-B304-08C546660E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26038" y="1417093"/>
                <a:ext cx="887231" cy="276999"/>
              </a:xfrm>
              <a:prstGeom prst="rect">
                <a:avLst/>
              </a:prstGeom>
              <a:blipFill>
                <a:blip r:embed="rId17"/>
                <a:stretch>
                  <a:fillRect l="-6207" r="-6897" b="-652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0" name="Rechte verbindingslijn 49">
            <a:extLst>
              <a:ext uri="{FF2B5EF4-FFF2-40B4-BE49-F238E27FC236}">
                <a16:creationId xmlns:a16="http://schemas.microsoft.com/office/drawing/2014/main" id="{95C1EF2D-46AF-4FA6-9E41-15BE6B4C5BE1}"/>
              </a:ext>
            </a:extLst>
          </p:cNvPr>
          <p:cNvCxnSpPr/>
          <p:nvPr/>
        </p:nvCxnSpPr>
        <p:spPr>
          <a:xfrm>
            <a:off x="1821093" y="4322095"/>
            <a:ext cx="0" cy="3600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51" name="Tekstvak 50">
                <a:extLst>
                  <a:ext uri="{FF2B5EF4-FFF2-40B4-BE49-F238E27FC236}">
                    <a16:creationId xmlns:a16="http://schemas.microsoft.com/office/drawing/2014/main" id="{5FFB0BDE-A738-4864-9F07-C0B82694B6F4}"/>
                  </a:ext>
                </a:extLst>
              </p:cNvPr>
              <p:cNvSpPr txBox="1"/>
              <p:nvPr/>
            </p:nvSpPr>
            <p:spPr>
              <a:xfrm>
                <a:off x="5326038" y="1998546"/>
                <a:ext cx="10633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𝑚𝑎𝑥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=50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51" name="Tekstvak 50">
                <a:extLst>
                  <a:ext uri="{FF2B5EF4-FFF2-40B4-BE49-F238E27FC236}">
                    <a16:creationId xmlns:a16="http://schemas.microsoft.com/office/drawing/2014/main" id="{5FFB0BDE-A738-4864-9F07-C0B82694B6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26038" y="1998546"/>
                <a:ext cx="1063368" cy="276999"/>
              </a:xfrm>
              <a:prstGeom prst="rect">
                <a:avLst/>
              </a:prstGeom>
              <a:blipFill>
                <a:blip r:embed="rId18"/>
                <a:stretch>
                  <a:fillRect l="-2874" r="-5747" b="-888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4" name="Rechte verbindingslijn 53">
            <a:extLst>
              <a:ext uri="{FF2B5EF4-FFF2-40B4-BE49-F238E27FC236}">
                <a16:creationId xmlns:a16="http://schemas.microsoft.com/office/drawing/2014/main" id="{09F520F5-23AC-4571-B052-09C26ABCD1F5}"/>
              </a:ext>
            </a:extLst>
          </p:cNvPr>
          <p:cNvCxnSpPr/>
          <p:nvPr/>
        </p:nvCxnSpPr>
        <p:spPr>
          <a:xfrm>
            <a:off x="1821093" y="4502095"/>
            <a:ext cx="843886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7073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2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2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2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2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2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2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2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2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2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125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25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125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25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125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125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125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125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125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125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125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125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125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125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125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43" grpId="0"/>
      <p:bldP spid="48" grpId="0"/>
      <p:bldP spid="51" grpId="0"/>
    </p:bldLst>
  </p:timing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138</Words>
  <Application>Microsoft Office PowerPoint</Application>
  <PresentationFormat>Breedbeeld</PresentationFormat>
  <Paragraphs>36</Paragraphs>
  <Slides>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Cambria Math</vt:lpstr>
      <vt:lpstr>Kantoorthema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Arno Verrijth</dc:creator>
  <cp:lastModifiedBy>Arno Verrijth</cp:lastModifiedBy>
  <cp:revision>3</cp:revision>
  <dcterms:created xsi:type="dcterms:W3CDTF">2020-03-23T12:53:14Z</dcterms:created>
  <dcterms:modified xsi:type="dcterms:W3CDTF">2020-03-23T13:02:39Z</dcterms:modified>
</cp:coreProperties>
</file>