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40" d="100"/>
          <a:sy n="140" d="100"/>
        </p:scale>
        <p:origin x="-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BD33A5-FC7C-4386-A06F-8E5F41133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59936B3-E5F2-4439-A23A-13A989EB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1056B2-D2B2-45AB-B140-4C1E14E8A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F8625F-9915-4EF8-817A-7A1495E59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6EC133-7F94-4086-8F7E-8969CB99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043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54AF3-1DCB-4145-B79F-8B0B2D550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95DA669-0C41-48E5-B8F0-ACAF6E61A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794D5F-510D-4D91-A523-BEEC1F7A5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7BF7AD-1599-4CB0-99E2-A07EA1F28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F3B2EB-431F-4C04-BA43-10186F3C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09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87CE4FE-B269-4231-8495-0356A69A4B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F8FE128-7ACA-4286-9368-31266BDF5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7CB1802-A342-45C8-B2FC-5311468B1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DA03EF-8E5D-42C3-A42A-18C02580A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59AE87-2634-4D33-905E-88FD6151A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61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FDD868-A29B-44E2-84DC-77B830D71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BDF006-16F2-44FA-94AA-8C357045E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37BA47-EE15-4129-AF50-4E24AE27A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5B88A8-2648-4247-8E46-08029C51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D33652-BE60-48F7-BFF1-55EBEB9A6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11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D50E97-0C5E-443E-A3B2-A1D1EDCC4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E72416-82BF-4B79-833B-C5EF9ED27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41A9B1-EC9A-4FE5-AD4F-369A936E2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55C6C0-89F7-4FD6-8AE0-0B3535EE5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09B0D7-5471-4295-83E5-BBF9AD69A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34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026339-0822-4054-ABC6-B56D2028F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2D61E-5BC4-4053-B38B-5712EDEE3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BCA0C62-39BB-4775-87DB-946424016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869F08A-F277-4E95-8273-460D842C5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1C014E-C594-48F2-960A-95B2B599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86F4B81-3C83-4A4B-B3AB-ECF3EE6B0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828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49EB20-89E4-4342-AF67-56E462F9D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B675178-C749-4214-AC3C-07F9D1F2A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F25DB7-7993-45FA-B5DF-44781AEDB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FBEAF2E-682E-4281-BB1D-1942B07D6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32B33E1-2B6A-493F-A6A3-FEA1A1E445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5B7D185-00BC-4450-A9C1-275CEA113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6B457A1-5A7F-4EC4-B31C-99D5C8D29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758E820-6A90-4512-BC36-E4B78EB5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60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7F976-F7E4-460A-9FF7-BE9A52637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5274962-6C81-4290-B8B2-07B9CB543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7B12308-C3E2-4F97-B6D0-53FEF0569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A8FE191-0CB8-46D7-89BD-A6B10CBED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67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E13B546-E1D3-4A5A-9F4F-F8C893E8C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418AE8B-C52A-4E61-914A-7CF2E0CB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25470A5-0FBE-451B-8BBF-446738F4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68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EE41E-D4B4-4F09-9C36-4BD72BA7D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516246-D3C6-41A9-AC63-7A48C4E0D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D15C629-2C5A-4257-AAA2-1A3174108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1577BA8-1DB3-4ACA-9645-D3C23B780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06697D8-2112-4612-A26A-1B704BFD7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E4EA18-1024-428A-A793-087A29957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556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E270BA-7199-434A-B9F2-8C22718A1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1FB22FC-4A82-4165-8B19-75B0E39CAB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8BCF928-A6C9-4E4F-AA7C-466DD83F0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4F0A1B-9EFF-4597-A033-F729C9545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C216EC-BCBA-4C03-BD86-10CF18F76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8D6AF55-EA13-46E6-AD00-413DA2CD3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746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5195B17-6F60-47C7-86E0-D281E3DC8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D8B344-E26F-4C32-BAAC-A685FD5E9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14BB9E-7991-48FE-8F15-FA91286BC0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A7B4E-25E1-4BE5-9CAA-178C162B0D43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7159AC-0004-48B7-B988-B9C6E7E7DD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A6472E-B974-4323-9AA2-00B344D79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251D4-016F-445B-945F-6B794B4C5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27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2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8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75BD53-E855-4194-9574-A7D793C7BA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61A0B54-6BB6-462B-BEAF-1B0860DBE3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0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0329E47-E46A-4BC6-834B-6F4A181FE1D7}"/>
              </a:ext>
            </a:extLst>
          </p:cNvPr>
          <p:cNvSpPr txBox="1"/>
          <p:nvPr/>
        </p:nvSpPr>
        <p:spPr>
          <a:xfrm>
            <a:off x="947956" y="41945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helft van de waarnemingsgetallen is kleiner dan 30 en een is groter dan 60.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F201923-DB67-4954-9829-2625820F1CFA}"/>
                  </a:ext>
                </a:extLst>
              </p:cNvPr>
              <p:cNvSpPr txBox="1"/>
              <p:nvPr/>
            </p:nvSpPr>
            <p:spPr>
              <a:xfrm>
                <a:off x="1115735" y="918594"/>
                <a:ext cx="6599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5 −10 −15 −20 −20 −25 −40 −40 −50 −62 −70 −80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F201923-DB67-4954-9829-2625820F1C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735" y="918594"/>
                <a:ext cx="6599564" cy="276999"/>
              </a:xfrm>
              <a:prstGeom prst="rect">
                <a:avLst/>
              </a:prstGeom>
              <a:blipFill>
                <a:blip r:embed="rId2"/>
                <a:stretch>
                  <a:fillRect l="-369" r="-36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ep 25">
            <a:extLst>
              <a:ext uri="{FF2B5EF4-FFF2-40B4-BE49-F238E27FC236}">
                <a16:creationId xmlns:a16="http://schemas.microsoft.com/office/drawing/2014/main" id="{B51F1025-4A04-4B3E-8BBA-8A01D20F8065}"/>
              </a:ext>
            </a:extLst>
          </p:cNvPr>
          <p:cNvGrpSpPr/>
          <p:nvPr/>
        </p:nvGrpSpPr>
        <p:grpSpPr>
          <a:xfrm>
            <a:off x="1417739" y="4937789"/>
            <a:ext cx="7200000" cy="150828"/>
            <a:chOff x="1417739" y="4937789"/>
            <a:chExt cx="7200000" cy="150828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89B0EF59-EB19-4EFE-A9C6-685F4952C217}"/>
                </a:ext>
              </a:extLst>
            </p:cNvPr>
            <p:cNvCxnSpPr/>
            <p:nvPr/>
          </p:nvCxnSpPr>
          <p:spPr>
            <a:xfrm>
              <a:off x="1417739" y="5016617"/>
              <a:ext cx="72000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id="{5F735FAA-B279-414A-8C58-5885B74ABD74}"/>
                </a:ext>
              </a:extLst>
            </p:cNvPr>
            <p:cNvCxnSpPr/>
            <p:nvPr/>
          </p:nvCxnSpPr>
          <p:spPr>
            <a:xfrm>
              <a:off x="1417739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E64D2B56-453D-4458-8D3D-49B840EB6E72}"/>
                </a:ext>
              </a:extLst>
            </p:cNvPr>
            <p:cNvCxnSpPr/>
            <p:nvPr/>
          </p:nvCxnSpPr>
          <p:spPr>
            <a:xfrm>
              <a:off x="2137739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22D53809-1B2A-46EC-8F2E-1C2D7A659BE4}"/>
                </a:ext>
              </a:extLst>
            </p:cNvPr>
            <p:cNvCxnSpPr/>
            <p:nvPr/>
          </p:nvCxnSpPr>
          <p:spPr>
            <a:xfrm>
              <a:off x="2848433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1803EFAB-B8D8-487C-BAA3-C1150A09B3DB}"/>
                </a:ext>
              </a:extLst>
            </p:cNvPr>
            <p:cNvCxnSpPr/>
            <p:nvPr/>
          </p:nvCxnSpPr>
          <p:spPr>
            <a:xfrm>
              <a:off x="3568433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7775A8E3-F46A-41C6-BCDF-A2EEA8EE243A}"/>
                </a:ext>
              </a:extLst>
            </p:cNvPr>
            <p:cNvCxnSpPr/>
            <p:nvPr/>
          </p:nvCxnSpPr>
          <p:spPr>
            <a:xfrm>
              <a:off x="4266688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FF84F6EE-1F74-4D3F-AD0E-0B26B490CD61}"/>
                </a:ext>
              </a:extLst>
            </p:cNvPr>
            <p:cNvCxnSpPr/>
            <p:nvPr/>
          </p:nvCxnSpPr>
          <p:spPr>
            <a:xfrm>
              <a:off x="4986688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4D00687A-32B9-4804-A697-5989903C4E13}"/>
                </a:ext>
              </a:extLst>
            </p:cNvPr>
            <p:cNvCxnSpPr/>
            <p:nvPr/>
          </p:nvCxnSpPr>
          <p:spPr>
            <a:xfrm>
              <a:off x="5694270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B16C8EE9-DD1A-47F2-8C91-A02CDE2C1519}"/>
                </a:ext>
              </a:extLst>
            </p:cNvPr>
            <p:cNvCxnSpPr/>
            <p:nvPr/>
          </p:nvCxnSpPr>
          <p:spPr>
            <a:xfrm>
              <a:off x="6414270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61C6CA09-D77F-438E-AE85-80416CA929F4}"/>
                </a:ext>
              </a:extLst>
            </p:cNvPr>
            <p:cNvCxnSpPr/>
            <p:nvPr/>
          </p:nvCxnSpPr>
          <p:spPr>
            <a:xfrm>
              <a:off x="7112523" y="4937789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>
              <a:extLst>
                <a:ext uri="{FF2B5EF4-FFF2-40B4-BE49-F238E27FC236}">
                  <a16:creationId xmlns:a16="http://schemas.microsoft.com/office/drawing/2014/main" id="{56FF92EE-75F6-4783-ABF3-7F7AC6ACC733}"/>
                </a:ext>
              </a:extLst>
            </p:cNvPr>
            <p:cNvCxnSpPr/>
            <p:nvPr/>
          </p:nvCxnSpPr>
          <p:spPr>
            <a:xfrm>
              <a:off x="7832523" y="4937789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>
              <a:extLst>
                <a:ext uri="{FF2B5EF4-FFF2-40B4-BE49-F238E27FC236}">
                  <a16:creationId xmlns:a16="http://schemas.microsoft.com/office/drawing/2014/main" id="{EA13966C-E552-4C0E-8E7F-0373C9CEBD7E}"/>
                </a:ext>
              </a:extLst>
            </p:cNvPr>
            <p:cNvCxnSpPr/>
            <p:nvPr/>
          </p:nvCxnSpPr>
          <p:spPr>
            <a:xfrm>
              <a:off x="8540106" y="4937789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367154E-5511-4BAD-B0DC-E2B818810DA5}"/>
                  </a:ext>
                </a:extLst>
              </p:cNvPr>
              <p:cNvSpPr txBox="1"/>
              <p:nvPr/>
            </p:nvSpPr>
            <p:spPr>
              <a:xfrm>
                <a:off x="1327169" y="509544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367154E-5511-4BAD-B0DC-E2B818810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169" y="5095446"/>
                <a:ext cx="181139" cy="276999"/>
              </a:xfrm>
              <a:prstGeom prst="rect">
                <a:avLst/>
              </a:prstGeom>
              <a:blipFill>
                <a:blip r:embed="rId3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8B46FBF8-EA29-46C8-B043-673CC33E7B35}"/>
                  </a:ext>
                </a:extLst>
              </p:cNvPr>
              <p:cNvSpPr txBox="1"/>
              <p:nvPr/>
            </p:nvSpPr>
            <p:spPr>
              <a:xfrm>
                <a:off x="1983049" y="5101487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8B46FBF8-EA29-46C8-B043-673CC33E7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049" y="5101487"/>
                <a:ext cx="309380" cy="276999"/>
              </a:xfrm>
              <a:prstGeom prst="rect">
                <a:avLst/>
              </a:prstGeom>
              <a:blipFill>
                <a:blip r:embed="rId4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4390362-59D2-4EED-813F-7C85A9D95AA6}"/>
                  </a:ext>
                </a:extLst>
              </p:cNvPr>
              <p:cNvSpPr txBox="1"/>
              <p:nvPr/>
            </p:nvSpPr>
            <p:spPr>
              <a:xfrm>
                <a:off x="2693743" y="509544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4390362-59D2-4EED-813F-7C85A9D95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743" y="5095446"/>
                <a:ext cx="309380" cy="276999"/>
              </a:xfrm>
              <a:prstGeom prst="rect">
                <a:avLst/>
              </a:prstGeom>
              <a:blipFill>
                <a:blip r:embed="rId5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1DBA708C-7430-45B2-9E25-279B2DD724E8}"/>
                  </a:ext>
                </a:extLst>
              </p:cNvPr>
              <p:cNvSpPr txBox="1"/>
              <p:nvPr/>
            </p:nvSpPr>
            <p:spPr>
              <a:xfrm>
                <a:off x="3413743" y="5101487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1DBA708C-7430-45B2-9E25-279B2DD72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43" y="5101487"/>
                <a:ext cx="309380" cy="276999"/>
              </a:xfrm>
              <a:prstGeom prst="rect">
                <a:avLst/>
              </a:prstGeom>
              <a:blipFill>
                <a:blip r:embed="rId6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A04BDC9-48D1-4044-AD71-799B773526A4}"/>
                  </a:ext>
                </a:extLst>
              </p:cNvPr>
              <p:cNvSpPr txBox="1"/>
              <p:nvPr/>
            </p:nvSpPr>
            <p:spPr>
              <a:xfrm>
                <a:off x="4106137" y="5081010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A04BDC9-48D1-4044-AD71-799B77352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137" y="5081010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20000" r="-18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3F60BF14-3F98-4039-A25B-A358139A9E9B}"/>
                  </a:ext>
                </a:extLst>
              </p:cNvPr>
              <p:cNvSpPr txBox="1"/>
              <p:nvPr/>
            </p:nvSpPr>
            <p:spPr>
              <a:xfrm>
                <a:off x="4844437" y="509544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3F60BF14-3F98-4039-A25B-A358139A9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4437" y="5095445"/>
                <a:ext cx="309380" cy="276999"/>
              </a:xfrm>
              <a:prstGeom prst="rect">
                <a:avLst/>
              </a:prstGeom>
              <a:blipFill>
                <a:blip r:embed="rId8"/>
                <a:stretch>
                  <a:fillRect l="-20000" r="-2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721BEB6-75A6-49A8-8991-B1CA8E91FA1F}"/>
                  </a:ext>
                </a:extLst>
              </p:cNvPr>
              <p:cNvSpPr txBox="1"/>
              <p:nvPr/>
            </p:nvSpPr>
            <p:spPr>
              <a:xfrm>
                <a:off x="5539577" y="5088617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721BEB6-75A6-49A8-8991-B1CA8E91F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577" y="5088617"/>
                <a:ext cx="309380" cy="276999"/>
              </a:xfrm>
              <a:prstGeom prst="rect">
                <a:avLst/>
              </a:prstGeom>
              <a:blipFill>
                <a:blip r:embed="rId9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2E6B9E7-C4C9-4207-880C-25192B191D41}"/>
                  </a:ext>
                </a:extLst>
              </p:cNvPr>
              <p:cNvSpPr txBox="1"/>
              <p:nvPr/>
            </p:nvSpPr>
            <p:spPr>
              <a:xfrm>
                <a:off x="6280900" y="510148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2E6B9E7-C4C9-4207-880C-25192B191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900" y="5101486"/>
                <a:ext cx="309380" cy="276999"/>
              </a:xfrm>
              <a:prstGeom prst="rect">
                <a:avLst/>
              </a:prstGeom>
              <a:blipFill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A322AFCB-E942-440F-BD92-3668ACB0CE74}"/>
                  </a:ext>
                </a:extLst>
              </p:cNvPr>
              <p:cNvSpPr txBox="1"/>
              <p:nvPr/>
            </p:nvSpPr>
            <p:spPr>
              <a:xfrm>
                <a:off x="6967084" y="508861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A322AFCB-E942-440F-BD92-3668ACB0CE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084" y="5088616"/>
                <a:ext cx="309380" cy="276999"/>
              </a:xfrm>
              <a:prstGeom prst="rect">
                <a:avLst/>
              </a:prstGeom>
              <a:blipFill>
                <a:blip r:embed="rId11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4155C41-0A86-4579-B9CA-B4D3187F2B5E}"/>
                  </a:ext>
                </a:extLst>
              </p:cNvPr>
              <p:cNvSpPr txBox="1"/>
              <p:nvPr/>
            </p:nvSpPr>
            <p:spPr>
              <a:xfrm>
                <a:off x="7674587" y="509544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4155C41-0A86-4579-B9CA-B4D3187F2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587" y="5095445"/>
                <a:ext cx="309380" cy="276999"/>
              </a:xfrm>
              <a:prstGeom prst="rect">
                <a:avLst/>
              </a:prstGeom>
              <a:blipFill>
                <a:blip r:embed="rId12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C626C0F-70BD-4EB7-B1E1-7C8BB2A34FCE}"/>
                  </a:ext>
                </a:extLst>
              </p:cNvPr>
              <p:cNvSpPr txBox="1"/>
              <p:nvPr/>
            </p:nvSpPr>
            <p:spPr>
              <a:xfrm>
                <a:off x="8321296" y="5101481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C626C0F-70BD-4EB7-B1E1-7C8BB2A34F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296" y="5101481"/>
                <a:ext cx="437620" cy="276999"/>
              </a:xfrm>
              <a:prstGeom prst="rect">
                <a:avLst/>
              </a:prstGeom>
              <a:blipFill>
                <a:blip r:embed="rId13"/>
                <a:stretch>
                  <a:fillRect l="-11111" r="-13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BDBC6FA-882A-49FA-BE4F-97CBB61FDB77}"/>
                  </a:ext>
                </a:extLst>
              </p:cNvPr>
              <p:cNvSpPr txBox="1"/>
              <p:nvPr/>
            </p:nvSpPr>
            <p:spPr>
              <a:xfrm>
                <a:off x="1320773" y="1259985"/>
                <a:ext cx="2785186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𝑚𝑒𝑑𝑖𝑎𝑎𝑛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25+40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=32,5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BDBC6FA-882A-49FA-BE4F-97CBB61FD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773" y="1259985"/>
                <a:ext cx="2785186" cy="5241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2285E181-5A66-4719-AA19-68F10A88B699}"/>
              </a:ext>
            </a:extLst>
          </p:cNvPr>
          <p:cNvCxnSpPr/>
          <p:nvPr/>
        </p:nvCxnSpPr>
        <p:spPr>
          <a:xfrm>
            <a:off x="3723123" y="4142095"/>
            <a:ext cx="0" cy="72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856081B1-0362-49A3-9E01-BD29E40BF9F8}"/>
                  </a:ext>
                </a:extLst>
              </p:cNvPr>
              <p:cNvSpPr txBox="1"/>
              <p:nvPr/>
            </p:nvSpPr>
            <p:spPr>
              <a:xfrm>
                <a:off x="1327169" y="1841383"/>
                <a:ext cx="2160848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15+20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856081B1-0362-49A3-9E01-BD29E40BF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169" y="1841383"/>
                <a:ext cx="2160848" cy="5241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834D2A55-2D22-4971-B4DA-8FE9F7BC51D2}"/>
              </a:ext>
            </a:extLst>
          </p:cNvPr>
          <p:cNvCxnSpPr/>
          <p:nvPr/>
        </p:nvCxnSpPr>
        <p:spPr>
          <a:xfrm>
            <a:off x="2664980" y="4142095"/>
            <a:ext cx="0" cy="72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6FC128B5-0B54-40AB-8071-5799612EEE11}"/>
                  </a:ext>
                </a:extLst>
              </p:cNvPr>
              <p:cNvSpPr txBox="1"/>
              <p:nvPr/>
            </p:nvSpPr>
            <p:spPr>
              <a:xfrm>
                <a:off x="1327169" y="2513727"/>
                <a:ext cx="1984518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50+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6FC128B5-0B54-40AB-8071-5799612EE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169" y="2513727"/>
                <a:ext cx="1984518" cy="52418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14621614-7CCE-4BBA-BDC0-57AC8A54B0D2}"/>
              </a:ext>
            </a:extLst>
          </p:cNvPr>
          <p:cNvCxnSpPr/>
          <p:nvPr/>
        </p:nvCxnSpPr>
        <p:spPr>
          <a:xfrm>
            <a:off x="5410901" y="4142095"/>
            <a:ext cx="0" cy="72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F97637CD-B365-4421-8A89-1E0E40449EE1}"/>
              </a:ext>
            </a:extLst>
          </p:cNvPr>
          <p:cNvCxnSpPr/>
          <p:nvPr/>
        </p:nvCxnSpPr>
        <p:spPr>
          <a:xfrm>
            <a:off x="2664980" y="4142095"/>
            <a:ext cx="274592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42823B44-E44A-4EDC-8641-8BDEBBC20C03}"/>
              </a:ext>
            </a:extLst>
          </p:cNvPr>
          <p:cNvCxnSpPr/>
          <p:nvPr/>
        </p:nvCxnSpPr>
        <p:spPr>
          <a:xfrm>
            <a:off x="2664979" y="4862095"/>
            <a:ext cx="274592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E6E55BAB-3920-48D6-B304-08C546660E9E}"/>
                  </a:ext>
                </a:extLst>
              </p:cNvPr>
              <p:cNvSpPr txBox="1"/>
              <p:nvPr/>
            </p:nvSpPr>
            <p:spPr>
              <a:xfrm>
                <a:off x="5326038" y="1417093"/>
                <a:ext cx="8872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E6E55BAB-3920-48D6-B304-08C546660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6038" y="1417093"/>
                <a:ext cx="887231" cy="276999"/>
              </a:xfrm>
              <a:prstGeom prst="rect">
                <a:avLst/>
              </a:prstGeom>
              <a:blipFill>
                <a:blip r:embed="rId17"/>
                <a:stretch>
                  <a:fillRect l="-6207" r="-689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95C1EF2D-46AF-4FA6-9E41-15BE6B4C5BE1}"/>
              </a:ext>
            </a:extLst>
          </p:cNvPr>
          <p:cNvCxnSpPr/>
          <p:nvPr/>
        </p:nvCxnSpPr>
        <p:spPr>
          <a:xfrm>
            <a:off x="1821093" y="4322095"/>
            <a:ext cx="0" cy="36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5FFB0BDE-A738-4864-9F07-C0B82694B6F4}"/>
                  </a:ext>
                </a:extLst>
              </p:cNvPr>
              <p:cNvSpPr txBox="1"/>
              <p:nvPr/>
            </p:nvSpPr>
            <p:spPr>
              <a:xfrm>
                <a:off x="5326038" y="1998546"/>
                <a:ext cx="10633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5FFB0BDE-A738-4864-9F07-C0B82694B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6038" y="1998546"/>
                <a:ext cx="1063368" cy="276999"/>
              </a:xfrm>
              <a:prstGeom prst="rect">
                <a:avLst/>
              </a:prstGeom>
              <a:blipFill>
                <a:blip r:embed="rId18"/>
                <a:stretch>
                  <a:fillRect l="-2874" r="-517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61FE5761-E039-461F-8004-8E2FADD49CEA}"/>
              </a:ext>
            </a:extLst>
          </p:cNvPr>
          <p:cNvCxnSpPr/>
          <p:nvPr/>
        </p:nvCxnSpPr>
        <p:spPr>
          <a:xfrm>
            <a:off x="7121774" y="4336351"/>
            <a:ext cx="0" cy="36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>
            <a:extLst>
              <a:ext uri="{FF2B5EF4-FFF2-40B4-BE49-F238E27FC236}">
                <a16:creationId xmlns:a16="http://schemas.microsoft.com/office/drawing/2014/main" id="{09F520F5-23AC-4571-B052-09C26ABCD1F5}"/>
              </a:ext>
            </a:extLst>
          </p:cNvPr>
          <p:cNvCxnSpPr/>
          <p:nvPr/>
        </p:nvCxnSpPr>
        <p:spPr>
          <a:xfrm>
            <a:off x="1821093" y="4502095"/>
            <a:ext cx="84388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8F185131-1477-4330-8772-1FBA862E1272}"/>
              </a:ext>
            </a:extLst>
          </p:cNvPr>
          <p:cNvCxnSpPr/>
          <p:nvPr/>
        </p:nvCxnSpPr>
        <p:spPr>
          <a:xfrm>
            <a:off x="5410900" y="4516351"/>
            <a:ext cx="171087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28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25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3" grpId="0"/>
      <p:bldP spid="48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0329E47-E46A-4BC6-834B-6F4A181FE1D7}"/>
              </a:ext>
            </a:extLst>
          </p:cNvPr>
          <p:cNvSpPr txBox="1"/>
          <p:nvPr/>
        </p:nvSpPr>
        <p:spPr>
          <a:xfrm>
            <a:off x="947956" y="41945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mediaan is groter dan het gemiddelde.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F201923-DB67-4954-9829-2625820F1CFA}"/>
                  </a:ext>
                </a:extLst>
              </p:cNvPr>
              <p:cNvSpPr txBox="1"/>
              <p:nvPr/>
            </p:nvSpPr>
            <p:spPr>
              <a:xfrm>
                <a:off x="1115735" y="918594"/>
                <a:ext cx="67278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5 −10 −15 −20 −20 −25 −40 −40 −50 −50 −50 −50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F201923-DB67-4954-9829-2625820F1C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735" y="918594"/>
                <a:ext cx="6727804" cy="276999"/>
              </a:xfrm>
              <a:prstGeom prst="rect">
                <a:avLst/>
              </a:prstGeom>
              <a:blipFill>
                <a:blip r:embed="rId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ep 25">
            <a:extLst>
              <a:ext uri="{FF2B5EF4-FFF2-40B4-BE49-F238E27FC236}">
                <a16:creationId xmlns:a16="http://schemas.microsoft.com/office/drawing/2014/main" id="{B51F1025-4A04-4B3E-8BBA-8A01D20F8065}"/>
              </a:ext>
            </a:extLst>
          </p:cNvPr>
          <p:cNvGrpSpPr/>
          <p:nvPr/>
        </p:nvGrpSpPr>
        <p:grpSpPr>
          <a:xfrm>
            <a:off x="1417739" y="4937789"/>
            <a:ext cx="7200000" cy="150828"/>
            <a:chOff x="1417739" y="4937789"/>
            <a:chExt cx="7200000" cy="150828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89B0EF59-EB19-4EFE-A9C6-685F4952C217}"/>
                </a:ext>
              </a:extLst>
            </p:cNvPr>
            <p:cNvCxnSpPr/>
            <p:nvPr/>
          </p:nvCxnSpPr>
          <p:spPr>
            <a:xfrm>
              <a:off x="1417739" y="5016617"/>
              <a:ext cx="72000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id="{5F735FAA-B279-414A-8C58-5885B74ABD74}"/>
                </a:ext>
              </a:extLst>
            </p:cNvPr>
            <p:cNvCxnSpPr/>
            <p:nvPr/>
          </p:nvCxnSpPr>
          <p:spPr>
            <a:xfrm>
              <a:off x="1417739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E64D2B56-453D-4458-8D3D-49B840EB6E72}"/>
                </a:ext>
              </a:extLst>
            </p:cNvPr>
            <p:cNvCxnSpPr/>
            <p:nvPr/>
          </p:nvCxnSpPr>
          <p:spPr>
            <a:xfrm>
              <a:off x="2137739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22D53809-1B2A-46EC-8F2E-1C2D7A659BE4}"/>
                </a:ext>
              </a:extLst>
            </p:cNvPr>
            <p:cNvCxnSpPr/>
            <p:nvPr/>
          </p:nvCxnSpPr>
          <p:spPr>
            <a:xfrm>
              <a:off x="2848433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1803EFAB-B8D8-487C-BAA3-C1150A09B3DB}"/>
                </a:ext>
              </a:extLst>
            </p:cNvPr>
            <p:cNvCxnSpPr/>
            <p:nvPr/>
          </p:nvCxnSpPr>
          <p:spPr>
            <a:xfrm>
              <a:off x="3568433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7775A8E3-F46A-41C6-BCDF-A2EEA8EE243A}"/>
                </a:ext>
              </a:extLst>
            </p:cNvPr>
            <p:cNvCxnSpPr/>
            <p:nvPr/>
          </p:nvCxnSpPr>
          <p:spPr>
            <a:xfrm>
              <a:off x="4266688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FF84F6EE-1F74-4D3F-AD0E-0B26B490CD61}"/>
                </a:ext>
              </a:extLst>
            </p:cNvPr>
            <p:cNvCxnSpPr/>
            <p:nvPr/>
          </p:nvCxnSpPr>
          <p:spPr>
            <a:xfrm>
              <a:off x="4986688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4D00687A-32B9-4804-A697-5989903C4E13}"/>
                </a:ext>
              </a:extLst>
            </p:cNvPr>
            <p:cNvCxnSpPr/>
            <p:nvPr/>
          </p:nvCxnSpPr>
          <p:spPr>
            <a:xfrm>
              <a:off x="5694270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B16C8EE9-DD1A-47F2-8C91-A02CDE2C1519}"/>
                </a:ext>
              </a:extLst>
            </p:cNvPr>
            <p:cNvCxnSpPr/>
            <p:nvPr/>
          </p:nvCxnSpPr>
          <p:spPr>
            <a:xfrm>
              <a:off x="6414270" y="4944617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61C6CA09-D77F-438E-AE85-80416CA929F4}"/>
                </a:ext>
              </a:extLst>
            </p:cNvPr>
            <p:cNvCxnSpPr/>
            <p:nvPr/>
          </p:nvCxnSpPr>
          <p:spPr>
            <a:xfrm>
              <a:off x="7112523" y="4937789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>
              <a:extLst>
                <a:ext uri="{FF2B5EF4-FFF2-40B4-BE49-F238E27FC236}">
                  <a16:creationId xmlns:a16="http://schemas.microsoft.com/office/drawing/2014/main" id="{56FF92EE-75F6-4783-ABF3-7F7AC6ACC733}"/>
                </a:ext>
              </a:extLst>
            </p:cNvPr>
            <p:cNvCxnSpPr/>
            <p:nvPr/>
          </p:nvCxnSpPr>
          <p:spPr>
            <a:xfrm>
              <a:off x="7832523" y="4937789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>
              <a:extLst>
                <a:ext uri="{FF2B5EF4-FFF2-40B4-BE49-F238E27FC236}">
                  <a16:creationId xmlns:a16="http://schemas.microsoft.com/office/drawing/2014/main" id="{EA13966C-E552-4C0E-8E7F-0373C9CEBD7E}"/>
                </a:ext>
              </a:extLst>
            </p:cNvPr>
            <p:cNvCxnSpPr/>
            <p:nvPr/>
          </p:nvCxnSpPr>
          <p:spPr>
            <a:xfrm>
              <a:off x="8540106" y="4937789"/>
              <a:ext cx="0" cy="1440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367154E-5511-4BAD-B0DC-E2B818810DA5}"/>
                  </a:ext>
                </a:extLst>
              </p:cNvPr>
              <p:cNvSpPr txBox="1"/>
              <p:nvPr/>
            </p:nvSpPr>
            <p:spPr>
              <a:xfrm>
                <a:off x="1327169" y="509544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367154E-5511-4BAD-B0DC-E2B818810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169" y="5095446"/>
                <a:ext cx="181139" cy="276999"/>
              </a:xfrm>
              <a:prstGeom prst="rect">
                <a:avLst/>
              </a:prstGeom>
              <a:blipFill>
                <a:blip r:embed="rId3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8B46FBF8-EA29-46C8-B043-673CC33E7B35}"/>
                  </a:ext>
                </a:extLst>
              </p:cNvPr>
              <p:cNvSpPr txBox="1"/>
              <p:nvPr/>
            </p:nvSpPr>
            <p:spPr>
              <a:xfrm>
                <a:off x="1983049" y="5101487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8B46FBF8-EA29-46C8-B043-673CC33E7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049" y="5101487"/>
                <a:ext cx="309380" cy="276999"/>
              </a:xfrm>
              <a:prstGeom prst="rect">
                <a:avLst/>
              </a:prstGeom>
              <a:blipFill>
                <a:blip r:embed="rId4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4390362-59D2-4EED-813F-7C85A9D95AA6}"/>
                  </a:ext>
                </a:extLst>
              </p:cNvPr>
              <p:cNvSpPr txBox="1"/>
              <p:nvPr/>
            </p:nvSpPr>
            <p:spPr>
              <a:xfrm>
                <a:off x="2693743" y="509544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4390362-59D2-4EED-813F-7C85A9D95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743" y="5095446"/>
                <a:ext cx="309380" cy="276999"/>
              </a:xfrm>
              <a:prstGeom prst="rect">
                <a:avLst/>
              </a:prstGeom>
              <a:blipFill>
                <a:blip r:embed="rId5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1DBA708C-7430-45B2-9E25-279B2DD724E8}"/>
                  </a:ext>
                </a:extLst>
              </p:cNvPr>
              <p:cNvSpPr txBox="1"/>
              <p:nvPr/>
            </p:nvSpPr>
            <p:spPr>
              <a:xfrm>
                <a:off x="3413743" y="5101487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1DBA708C-7430-45B2-9E25-279B2DD72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43" y="5101487"/>
                <a:ext cx="309380" cy="276999"/>
              </a:xfrm>
              <a:prstGeom prst="rect">
                <a:avLst/>
              </a:prstGeom>
              <a:blipFill>
                <a:blip r:embed="rId6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A04BDC9-48D1-4044-AD71-799B773526A4}"/>
                  </a:ext>
                </a:extLst>
              </p:cNvPr>
              <p:cNvSpPr txBox="1"/>
              <p:nvPr/>
            </p:nvSpPr>
            <p:spPr>
              <a:xfrm>
                <a:off x="4106137" y="5081010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A04BDC9-48D1-4044-AD71-799B77352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137" y="5081010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20000" r="-18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3F60BF14-3F98-4039-A25B-A358139A9E9B}"/>
                  </a:ext>
                </a:extLst>
              </p:cNvPr>
              <p:cNvSpPr txBox="1"/>
              <p:nvPr/>
            </p:nvSpPr>
            <p:spPr>
              <a:xfrm>
                <a:off x="4844437" y="509544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3F60BF14-3F98-4039-A25B-A358139A9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4437" y="5095445"/>
                <a:ext cx="309380" cy="276999"/>
              </a:xfrm>
              <a:prstGeom prst="rect">
                <a:avLst/>
              </a:prstGeom>
              <a:blipFill>
                <a:blip r:embed="rId8"/>
                <a:stretch>
                  <a:fillRect l="-20000" r="-2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721BEB6-75A6-49A8-8991-B1CA8E91FA1F}"/>
                  </a:ext>
                </a:extLst>
              </p:cNvPr>
              <p:cNvSpPr txBox="1"/>
              <p:nvPr/>
            </p:nvSpPr>
            <p:spPr>
              <a:xfrm>
                <a:off x="5539577" y="5088617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721BEB6-75A6-49A8-8991-B1CA8E91F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577" y="5088617"/>
                <a:ext cx="309380" cy="276999"/>
              </a:xfrm>
              <a:prstGeom prst="rect">
                <a:avLst/>
              </a:prstGeom>
              <a:blipFill>
                <a:blip r:embed="rId9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2E6B9E7-C4C9-4207-880C-25192B191D41}"/>
                  </a:ext>
                </a:extLst>
              </p:cNvPr>
              <p:cNvSpPr txBox="1"/>
              <p:nvPr/>
            </p:nvSpPr>
            <p:spPr>
              <a:xfrm>
                <a:off x="6280900" y="510148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2E6B9E7-C4C9-4207-880C-25192B191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900" y="5101486"/>
                <a:ext cx="309380" cy="276999"/>
              </a:xfrm>
              <a:prstGeom prst="rect">
                <a:avLst/>
              </a:prstGeom>
              <a:blipFill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A322AFCB-E942-440F-BD92-3668ACB0CE74}"/>
                  </a:ext>
                </a:extLst>
              </p:cNvPr>
              <p:cNvSpPr txBox="1"/>
              <p:nvPr/>
            </p:nvSpPr>
            <p:spPr>
              <a:xfrm>
                <a:off x="6967084" y="508861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A322AFCB-E942-440F-BD92-3668ACB0CE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084" y="5088616"/>
                <a:ext cx="309380" cy="276999"/>
              </a:xfrm>
              <a:prstGeom prst="rect">
                <a:avLst/>
              </a:prstGeom>
              <a:blipFill>
                <a:blip r:embed="rId11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4155C41-0A86-4579-B9CA-B4D3187F2B5E}"/>
                  </a:ext>
                </a:extLst>
              </p:cNvPr>
              <p:cNvSpPr txBox="1"/>
              <p:nvPr/>
            </p:nvSpPr>
            <p:spPr>
              <a:xfrm>
                <a:off x="7674587" y="509544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4155C41-0A86-4579-B9CA-B4D3187F2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587" y="5095445"/>
                <a:ext cx="309380" cy="276999"/>
              </a:xfrm>
              <a:prstGeom prst="rect">
                <a:avLst/>
              </a:prstGeom>
              <a:blipFill>
                <a:blip r:embed="rId12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C626C0F-70BD-4EB7-B1E1-7C8BB2A34FCE}"/>
                  </a:ext>
                </a:extLst>
              </p:cNvPr>
              <p:cNvSpPr txBox="1"/>
              <p:nvPr/>
            </p:nvSpPr>
            <p:spPr>
              <a:xfrm>
                <a:off x="8321296" y="5101481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C626C0F-70BD-4EB7-B1E1-7C8BB2A34F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296" y="5101481"/>
                <a:ext cx="437620" cy="276999"/>
              </a:xfrm>
              <a:prstGeom prst="rect">
                <a:avLst/>
              </a:prstGeom>
              <a:blipFill>
                <a:blip r:embed="rId13"/>
                <a:stretch>
                  <a:fillRect l="-11111" r="-13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BDBC6FA-882A-49FA-BE4F-97CBB61FDB77}"/>
                  </a:ext>
                </a:extLst>
              </p:cNvPr>
              <p:cNvSpPr txBox="1"/>
              <p:nvPr/>
            </p:nvSpPr>
            <p:spPr>
              <a:xfrm>
                <a:off x="1320773" y="1259985"/>
                <a:ext cx="2785186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𝑚𝑒𝑑𝑖𝑎𝑎𝑛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25+40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=32,5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BDBC6FA-882A-49FA-BE4F-97CBB61FD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773" y="1259985"/>
                <a:ext cx="2785186" cy="5241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2285E181-5A66-4719-AA19-68F10A88B699}"/>
              </a:ext>
            </a:extLst>
          </p:cNvPr>
          <p:cNvCxnSpPr/>
          <p:nvPr/>
        </p:nvCxnSpPr>
        <p:spPr>
          <a:xfrm>
            <a:off x="3723123" y="4142095"/>
            <a:ext cx="0" cy="72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856081B1-0362-49A3-9E01-BD29E40BF9F8}"/>
                  </a:ext>
                </a:extLst>
              </p:cNvPr>
              <p:cNvSpPr txBox="1"/>
              <p:nvPr/>
            </p:nvSpPr>
            <p:spPr>
              <a:xfrm>
                <a:off x="1327169" y="1841383"/>
                <a:ext cx="2160848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15+20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856081B1-0362-49A3-9E01-BD29E40BF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169" y="1841383"/>
                <a:ext cx="2160848" cy="5241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834D2A55-2D22-4971-B4DA-8FE9F7BC51D2}"/>
              </a:ext>
            </a:extLst>
          </p:cNvPr>
          <p:cNvCxnSpPr/>
          <p:nvPr/>
        </p:nvCxnSpPr>
        <p:spPr>
          <a:xfrm>
            <a:off x="2664980" y="4142095"/>
            <a:ext cx="0" cy="72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6FC128B5-0B54-40AB-8071-5799612EEE11}"/>
                  </a:ext>
                </a:extLst>
              </p:cNvPr>
              <p:cNvSpPr txBox="1"/>
              <p:nvPr/>
            </p:nvSpPr>
            <p:spPr>
              <a:xfrm>
                <a:off x="1327169" y="2513727"/>
                <a:ext cx="1984518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50+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6FC128B5-0B54-40AB-8071-5799612EE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169" y="2513727"/>
                <a:ext cx="1984518" cy="52418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14621614-7CCE-4BBA-BDC0-57AC8A54B0D2}"/>
              </a:ext>
            </a:extLst>
          </p:cNvPr>
          <p:cNvCxnSpPr/>
          <p:nvPr/>
        </p:nvCxnSpPr>
        <p:spPr>
          <a:xfrm>
            <a:off x="4987814" y="4142095"/>
            <a:ext cx="0" cy="72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F97637CD-B365-4421-8A89-1E0E40449EE1}"/>
              </a:ext>
            </a:extLst>
          </p:cNvPr>
          <p:cNvCxnSpPr/>
          <p:nvPr/>
        </p:nvCxnSpPr>
        <p:spPr>
          <a:xfrm>
            <a:off x="2664980" y="4142095"/>
            <a:ext cx="234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42823B44-E44A-4EDC-8641-8BDEBBC20C03}"/>
              </a:ext>
            </a:extLst>
          </p:cNvPr>
          <p:cNvCxnSpPr/>
          <p:nvPr/>
        </p:nvCxnSpPr>
        <p:spPr>
          <a:xfrm>
            <a:off x="2664979" y="4862095"/>
            <a:ext cx="234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E6E55BAB-3920-48D6-B304-08C546660E9E}"/>
                  </a:ext>
                </a:extLst>
              </p:cNvPr>
              <p:cNvSpPr txBox="1"/>
              <p:nvPr/>
            </p:nvSpPr>
            <p:spPr>
              <a:xfrm>
                <a:off x="5326038" y="1417093"/>
                <a:ext cx="8872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E6E55BAB-3920-48D6-B304-08C546660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6038" y="1417093"/>
                <a:ext cx="887231" cy="276999"/>
              </a:xfrm>
              <a:prstGeom prst="rect">
                <a:avLst/>
              </a:prstGeom>
              <a:blipFill>
                <a:blip r:embed="rId17"/>
                <a:stretch>
                  <a:fillRect l="-6207" r="-689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95C1EF2D-46AF-4FA6-9E41-15BE6B4C5BE1}"/>
              </a:ext>
            </a:extLst>
          </p:cNvPr>
          <p:cNvCxnSpPr/>
          <p:nvPr/>
        </p:nvCxnSpPr>
        <p:spPr>
          <a:xfrm>
            <a:off x="1821093" y="4322095"/>
            <a:ext cx="0" cy="36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5FFB0BDE-A738-4864-9F07-C0B82694B6F4}"/>
                  </a:ext>
                </a:extLst>
              </p:cNvPr>
              <p:cNvSpPr txBox="1"/>
              <p:nvPr/>
            </p:nvSpPr>
            <p:spPr>
              <a:xfrm>
                <a:off x="5326038" y="1998546"/>
                <a:ext cx="10633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5FFB0BDE-A738-4864-9F07-C0B82694B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6038" y="1998546"/>
                <a:ext cx="1063368" cy="276999"/>
              </a:xfrm>
              <a:prstGeom prst="rect">
                <a:avLst/>
              </a:prstGeom>
              <a:blipFill>
                <a:blip r:embed="rId18"/>
                <a:stretch>
                  <a:fillRect l="-2874" r="-57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Rechte verbindingslijn 53">
            <a:extLst>
              <a:ext uri="{FF2B5EF4-FFF2-40B4-BE49-F238E27FC236}">
                <a16:creationId xmlns:a16="http://schemas.microsoft.com/office/drawing/2014/main" id="{09F520F5-23AC-4571-B052-09C26ABCD1F5}"/>
              </a:ext>
            </a:extLst>
          </p:cNvPr>
          <p:cNvCxnSpPr/>
          <p:nvPr/>
        </p:nvCxnSpPr>
        <p:spPr>
          <a:xfrm>
            <a:off x="1821093" y="4502095"/>
            <a:ext cx="84388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07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25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3" grpId="0"/>
      <p:bldP spid="48" grpId="0"/>
      <p:bldP spid="51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138</Words>
  <Application>Microsoft Office PowerPoint</Application>
  <PresentationFormat>Breedbeeld</PresentationFormat>
  <Paragraphs>36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Arno Verrijth</dc:creator>
  <cp:lastModifiedBy>Arno Verrijth</cp:lastModifiedBy>
  <cp:revision>3</cp:revision>
  <dcterms:created xsi:type="dcterms:W3CDTF">2020-03-23T12:53:14Z</dcterms:created>
  <dcterms:modified xsi:type="dcterms:W3CDTF">2020-03-23T13:02:39Z</dcterms:modified>
</cp:coreProperties>
</file>